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sldIdLst>
    <p:sldId id="256" r:id="rId2"/>
    <p:sldId id="333" r:id="rId3"/>
    <p:sldId id="330" r:id="rId4"/>
    <p:sldId id="350" r:id="rId5"/>
    <p:sldId id="349" r:id="rId6"/>
    <p:sldId id="354" r:id="rId7"/>
    <p:sldId id="352" r:id="rId8"/>
    <p:sldId id="355" r:id="rId9"/>
    <p:sldId id="356" r:id="rId10"/>
    <p:sldId id="358" r:id="rId11"/>
    <p:sldId id="359" r:id="rId12"/>
    <p:sldId id="360" r:id="rId13"/>
    <p:sldId id="348" r:id="rId14"/>
    <p:sldId id="351" r:id="rId15"/>
    <p:sldId id="368" r:id="rId16"/>
    <p:sldId id="362" r:id="rId17"/>
    <p:sldId id="363" r:id="rId18"/>
    <p:sldId id="366" r:id="rId19"/>
    <p:sldId id="365" r:id="rId20"/>
    <p:sldId id="364" r:id="rId21"/>
    <p:sldId id="327" r:id="rId22"/>
    <p:sldId id="345" r:id="rId23"/>
    <p:sldId id="369" r:id="rId24"/>
    <p:sldId id="361" r:id="rId25"/>
    <p:sldId id="367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2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01A"/>
    <a:srgbClr val="ABA74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4" autoAdjust="0"/>
    <p:restoredTop sz="95758" autoAdjust="0"/>
  </p:normalViewPr>
  <p:slideViewPr>
    <p:cSldViewPr>
      <p:cViewPr varScale="1">
        <p:scale>
          <a:sx n="95" d="100"/>
          <a:sy n="95" d="100"/>
        </p:scale>
        <p:origin x="8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Что?</a:t>
          </a:r>
          <a:endParaRPr lang="ru-RU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Зачем?</a:t>
          </a:r>
          <a:endParaRPr lang="ru-RU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Как?</a:t>
          </a:r>
          <a:endParaRPr lang="ru-RU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Чем?</a:t>
          </a:r>
          <a:endParaRPr lang="ru-RU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 сколько?</a:t>
          </a:r>
          <a:endParaRPr lang="ru-RU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89B5F966-B9C8-4E93-A773-F7F2ADF7CF90}" type="presOf" srcId="{6C8C9886-2957-4289-A57A-00F4CE6A411F}" destId="{C83B96F1-03CC-4F0B-85EC-DD163E46EE3D}" srcOrd="0" destOrd="0" presId="urn:microsoft.com/office/officeart/2005/8/layout/cycle5"/>
    <dgm:cxn modelId="{C6A7B4D1-98E9-40AC-8702-D0B21E4BDF5E}" type="presOf" srcId="{D2AD12BF-6557-4A55-B70A-A2E139D82897}" destId="{E183A550-6F47-49BC-AEC3-64459E036AE5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335AD63C-C2BE-4E21-A9B9-CE0E010945BC}" type="presOf" srcId="{22669E0A-760D-4379-98E3-E073CB451093}" destId="{43F745B8-2A31-4C32-ACD9-70DD423F69DD}" srcOrd="0" destOrd="0" presId="urn:microsoft.com/office/officeart/2005/8/layout/cycle5"/>
    <dgm:cxn modelId="{23F78DC0-6422-46A4-B60A-9EF9132375B8}" type="presOf" srcId="{C758C74F-D2A0-43BA-B8FE-826DE53D1026}" destId="{462BAAC9-7A97-4EA2-BC8A-7EE24E508EB7}" srcOrd="0" destOrd="0" presId="urn:microsoft.com/office/officeart/2005/8/layout/cycle5"/>
    <dgm:cxn modelId="{EE6347FC-1F79-4988-B79F-BCDA07B2A120}" type="presOf" srcId="{940AE9CA-E13D-40C8-9FDB-25B1826BDC88}" destId="{F5B98647-F3DA-4747-886A-90E310E62551}" srcOrd="0" destOrd="0" presId="urn:microsoft.com/office/officeart/2005/8/layout/cycle5"/>
    <dgm:cxn modelId="{12BA07D3-4765-4E2E-A889-89FC3C5450DA}" type="presOf" srcId="{0A03E7BD-8996-44D3-9AEA-54A3BB81E6AF}" destId="{FD99F8C2-A684-4131-9AD2-A793C7058071}" srcOrd="0" destOrd="0" presId="urn:microsoft.com/office/officeart/2005/8/layout/cycle5"/>
    <dgm:cxn modelId="{1E642CA7-A6A7-4F03-A638-A98A7056E0EF}" type="presOf" srcId="{F12F60B3-ECE3-4E30-8E3E-332D4F94BB17}" destId="{9AA8C5C4-BFE3-49AA-A5C3-AB2DF1C0065C}" srcOrd="0" destOrd="0" presId="urn:microsoft.com/office/officeart/2005/8/layout/cycle5"/>
    <dgm:cxn modelId="{02A568E9-BEEB-4CB1-A223-7C1A34CBDE6B}" type="presOf" srcId="{CA01755D-A5C0-4E54-9611-FC5EFFC3444D}" destId="{0C825243-3EAB-47C8-A316-2A697041C464}" srcOrd="0" destOrd="0" presId="urn:microsoft.com/office/officeart/2005/8/layout/cycle5"/>
    <dgm:cxn modelId="{A6C95C2D-2DCE-404E-A8EA-D4962C53285B}" type="presOf" srcId="{116C7277-A2FA-41AB-A50A-CD57BD96E97F}" destId="{49AFB6A0-4160-4841-A1DC-7D2A7044FDF8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B830FC0A-06D0-458C-B4EE-B95AFB410222}" type="presOf" srcId="{21E81BFD-5BC7-42A3-B624-BD8BBBCFF760}" destId="{53F77C89-E419-473A-A11F-3245063CC39C}" srcOrd="0" destOrd="0" presId="urn:microsoft.com/office/officeart/2005/8/layout/cycle5"/>
    <dgm:cxn modelId="{5D3BBFBF-8D91-4EBC-8205-15BEA3637DE2}" type="presOf" srcId="{273FBAF0-3E9B-4C08-849E-12CE0BD6C82F}" destId="{5A3D19DE-460B-4C3E-B56F-9658FB487B42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25A0BBB3-A127-433B-968F-B3F92F1632AF}" type="presParOf" srcId="{FD99F8C2-A684-4131-9AD2-A793C7058071}" destId="{43F745B8-2A31-4C32-ACD9-70DD423F69DD}" srcOrd="0" destOrd="0" presId="urn:microsoft.com/office/officeart/2005/8/layout/cycle5"/>
    <dgm:cxn modelId="{ED6ED9F8-634B-42D8-8479-C062D340139B}" type="presParOf" srcId="{FD99F8C2-A684-4131-9AD2-A793C7058071}" destId="{62277436-3E76-406C-B264-3A8D9EB1AE80}" srcOrd="1" destOrd="0" presId="urn:microsoft.com/office/officeart/2005/8/layout/cycle5"/>
    <dgm:cxn modelId="{6EEC073D-357D-41D6-A791-AC072DE69761}" type="presParOf" srcId="{FD99F8C2-A684-4131-9AD2-A793C7058071}" destId="{49AFB6A0-4160-4841-A1DC-7D2A7044FDF8}" srcOrd="2" destOrd="0" presId="urn:microsoft.com/office/officeart/2005/8/layout/cycle5"/>
    <dgm:cxn modelId="{0DB5C586-BAFD-4B30-A4DE-6CB7EC99AF5E}" type="presParOf" srcId="{FD99F8C2-A684-4131-9AD2-A793C7058071}" destId="{0C825243-3EAB-47C8-A316-2A697041C464}" srcOrd="3" destOrd="0" presId="urn:microsoft.com/office/officeart/2005/8/layout/cycle5"/>
    <dgm:cxn modelId="{0E330E5E-8AEE-4389-899B-EA5C99487F3F}" type="presParOf" srcId="{FD99F8C2-A684-4131-9AD2-A793C7058071}" destId="{5B4C823E-54AA-45BA-A839-D0956AE9E8A7}" srcOrd="4" destOrd="0" presId="urn:microsoft.com/office/officeart/2005/8/layout/cycle5"/>
    <dgm:cxn modelId="{B6D1D5B3-CF0A-4567-A066-BE8873238851}" type="presParOf" srcId="{FD99F8C2-A684-4131-9AD2-A793C7058071}" destId="{9AA8C5C4-BFE3-49AA-A5C3-AB2DF1C0065C}" srcOrd="5" destOrd="0" presId="urn:microsoft.com/office/officeart/2005/8/layout/cycle5"/>
    <dgm:cxn modelId="{672DFFF9-CD1F-435A-B4BC-BD6E3E7E42BB}" type="presParOf" srcId="{FD99F8C2-A684-4131-9AD2-A793C7058071}" destId="{5A3D19DE-460B-4C3E-B56F-9658FB487B42}" srcOrd="6" destOrd="0" presId="urn:microsoft.com/office/officeart/2005/8/layout/cycle5"/>
    <dgm:cxn modelId="{2FBFCAF6-CE06-4E7F-8451-39CDD2B201BD}" type="presParOf" srcId="{FD99F8C2-A684-4131-9AD2-A793C7058071}" destId="{B987FD10-A320-498A-8E8C-7A7CCB0BA8BC}" srcOrd="7" destOrd="0" presId="urn:microsoft.com/office/officeart/2005/8/layout/cycle5"/>
    <dgm:cxn modelId="{B18499DD-CE6C-4AED-AFB1-A44AE5641D5B}" type="presParOf" srcId="{FD99F8C2-A684-4131-9AD2-A793C7058071}" destId="{E183A550-6F47-49BC-AEC3-64459E036AE5}" srcOrd="8" destOrd="0" presId="urn:microsoft.com/office/officeart/2005/8/layout/cycle5"/>
    <dgm:cxn modelId="{095AE24C-B513-4E7D-A70E-CE779089BDE1}" type="presParOf" srcId="{FD99F8C2-A684-4131-9AD2-A793C7058071}" destId="{462BAAC9-7A97-4EA2-BC8A-7EE24E508EB7}" srcOrd="9" destOrd="0" presId="urn:microsoft.com/office/officeart/2005/8/layout/cycle5"/>
    <dgm:cxn modelId="{A0BD9202-96D7-478F-A63F-AC98C129A9DF}" type="presParOf" srcId="{FD99F8C2-A684-4131-9AD2-A793C7058071}" destId="{0CCFCA18-449D-4A6C-9521-0FEC39E99EF6}" srcOrd="10" destOrd="0" presId="urn:microsoft.com/office/officeart/2005/8/layout/cycle5"/>
    <dgm:cxn modelId="{EA0955B0-4F00-4324-84E8-9A3FA0FCBE0C}" type="presParOf" srcId="{FD99F8C2-A684-4131-9AD2-A793C7058071}" destId="{53F77C89-E419-473A-A11F-3245063CC39C}" srcOrd="11" destOrd="0" presId="urn:microsoft.com/office/officeart/2005/8/layout/cycle5"/>
    <dgm:cxn modelId="{075B29F1-CFCB-4ADC-BFBE-5611770F38A4}" type="presParOf" srcId="{FD99F8C2-A684-4131-9AD2-A793C7058071}" destId="{C83B96F1-03CC-4F0B-85EC-DD163E46EE3D}" srcOrd="12" destOrd="0" presId="urn:microsoft.com/office/officeart/2005/8/layout/cycle5"/>
    <dgm:cxn modelId="{B4149006-05C9-41D3-899C-09DCFB7F761D}" type="presParOf" srcId="{FD99F8C2-A684-4131-9AD2-A793C7058071}" destId="{03F15454-0668-4C7B-93DF-EFFDD03FE57B}" srcOrd="13" destOrd="0" presId="urn:microsoft.com/office/officeart/2005/8/layout/cycle5"/>
    <dgm:cxn modelId="{1CE0AD82-AC80-4C1E-B98C-5F5D7DA6D92E}" type="presParOf" srcId="{FD99F8C2-A684-4131-9AD2-A793C7058071}" destId="{F5B98647-F3DA-4747-886A-90E310E62551}" srcOrd="14" destOrd="0" presId="urn:microsoft.com/office/officeart/2005/8/layout/cycle5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Что?</a:t>
          </a:r>
          <a:endParaRPr lang="ru-RU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E5235A99-2617-4BB6-90CE-87AA30C1AF4A}" type="presOf" srcId="{CA01755D-A5C0-4E54-9611-FC5EFFC3444D}" destId="{0C825243-3EAB-47C8-A316-2A697041C464}" srcOrd="0" destOrd="0" presId="urn:microsoft.com/office/officeart/2005/8/layout/cycle5"/>
    <dgm:cxn modelId="{13FF6977-6BD1-4920-AC86-65BCC7EA257B}" type="presOf" srcId="{F12F60B3-ECE3-4E30-8E3E-332D4F94BB17}" destId="{9AA8C5C4-BFE3-49AA-A5C3-AB2DF1C0065C}" srcOrd="0" destOrd="0" presId="urn:microsoft.com/office/officeart/2005/8/layout/cycle5"/>
    <dgm:cxn modelId="{D3DC0633-52DC-4D45-9DAF-669E9A062117}" type="presOf" srcId="{0A03E7BD-8996-44D3-9AEA-54A3BB81E6AF}" destId="{FD99F8C2-A684-4131-9AD2-A793C7058071}" srcOrd="0" destOrd="0" presId="urn:microsoft.com/office/officeart/2005/8/layout/cycle5"/>
    <dgm:cxn modelId="{A03E6EB8-7B56-44AB-8EA8-E648DCDA8DF7}" type="presOf" srcId="{940AE9CA-E13D-40C8-9FDB-25B1826BDC88}" destId="{F5B98647-F3DA-4747-886A-90E310E62551}" srcOrd="0" destOrd="0" presId="urn:microsoft.com/office/officeart/2005/8/layout/cycle5"/>
    <dgm:cxn modelId="{3E46D128-68AC-4B6B-9B38-9E58AF8DB2AD}" type="presOf" srcId="{C758C74F-D2A0-43BA-B8FE-826DE53D1026}" destId="{462BAAC9-7A97-4EA2-BC8A-7EE24E508EB7}" srcOrd="0" destOrd="0" presId="urn:microsoft.com/office/officeart/2005/8/layout/cycle5"/>
    <dgm:cxn modelId="{AC69690D-57D1-4308-BE0F-FD1E42D77808}" type="presOf" srcId="{22669E0A-760D-4379-98E3-E073CB451093}" destId="{43F745B8-2A31-4C32-ACD9-70DD423F69DD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993622E9-8BED-4A92-84C9-F9DF76CBA9DD}" type="presOf" srcId="{116C7277-A2FA-41AB-A50A-CD57BD96E97F}" destId="{49AFB6A0-4160-4841-A1DC-7D2A7044FDF8}" srcOrd="0" destOrd="0" presId="urn:microsoft.com/office/officeart/2005/8/layout/cycle5"/>
    <dgm:cxn modelId="{7EB5644E-2DD0-470B-999C-0EC6A091FDC2}" type="presOf" srcId="{21E81BFD-5BC7-42A3-B624-BD8BBBCFF760}" destId="{53F77C89-E419-473A-A11F-3245063CC39C}" srcOrd="0" destOrd="0" presId="urn:microsoft.com/office/officeart/2005/8/layout/cycle5"/>
    <dgm:cxn modelId="{1E087E66-93A7-4425-9931-5DA8D3DBABA0}" type="presOf" srcId="{273FBAF0-3E9B-4C08-849E-12CE0BD6C82F}" destId="{5A3D19DE-460B-4C3E-B56F-9658FB487B42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CA2A839D-6EBC-4F67-8F12-4933E0CEF987}" type="presOf" srcId="{D2AD12BF-6557-4A55-B70A-A2E139D82897}" destId="{E183A550-6F47-49BC-AEC3-64459E036AE5}" srcOrd="0" destOrd="0" presId="urn:microsoft.com/office/officeart/2005/8/layout/cycle5"/>
    <dgm:cxn modelId="{3578F124-E34D-4D8B-8389-4CE3FA26315D}" type="presOf" srcId="{6C8C9886-2957-4289-A57A-00F4CE6A411F}" destId="{C83B96F1-03CC-4F0B-85EC-DD163E46EE3D}" srcOrd="0" destOrd="0" presId="urn:microsoft.com/office/officeart/2005/8/layout/cycle5"/>
    <dgm:cxn modelId="{2D66737F-0138-4981-B161-6854DD9FFE64}" type="presParOf" srcId="{FD99F8C2-A684-4131-9AD2-A793C7058071}" destId="{43F745B8-2A31-4C32-ACD9-70DD423F69DD}" srcOrd="0" destOrd="0" presId="urn:microsoft.com/office/officeart/2005/8/layout/cycle5"/>
    <dgm:cxn modelId="{1E39A898-66E3-4520-A386-C86A2F7E1E7D}" type="presParOf" srcId="{FD99F8C2-A684-4131-9AD2-A793C7058071}" destId="{62277436-3E76-406C-B264-3A8D9EB1AE80}" srcOrd="1" destOrd="0" presId="urn:microsoft.com/office/officeart/2005/8/layout/cycle5"/>
    <dgm:cxn modelId="{58BD80A5-D259-48E5-B77F-648B00706016}" type="presParOf" srcId="{FD99F8C2-A684-4131-9AD2-A793C7058071}" destId="{49AFB6A0-4160-4841-A1DC-7D2A7044FDF8}" srcOrd="2" destOrd="0" presId="urn:microsoft.com/office/officeart/2005/8/layout/cycle5"/>
    <dgm:cxn modelId="{EC83C6F4-740D-4671-9521-35A2045876A5}" type="presParOf" srcId="{FD99F8C2-A684-4131-9AD2-A793C7058071}" destId="{0C825243-3EAB-47C8-A316-2A697041C464}" srcOrd="3" destOrd="0" presId="urn:microsoft.com/office/officeart/2005/8/layout/cycle5"/>
    <dgm:cxn modelId="{426D343F-4E01-4F50-9A71-9F6228720E7B}" type="presParOf" srcId="{FD99F8C2-A684-4131-9AD2-A793C7058071}" destId="{5B4C823E-54AA-45BA-A839-D0956AE9E8A7}" srcOrd="4" destOrd="0" presId="urn:microsoft.com/office/officeart/2005/8/layout/cycle5"/>
    <dgm:cxn modelId="{4BE9D532-FD53-4894-9580-115D7E65ACB0}" type="presParOf" srcId="{FD99F8C2-A684-4131-9AD2-A793C7058071}" destId="{9AA8C5C4-BFE3-49AA-A5C3-AB2DF1C0065C}" srcOrd="5" destOrd="0" presId="urn:microsoft.com/office/officeart/2005/8/layout/cycle5"/>
    <dgm:cxn modelId="{016CA07A-1D74-4652-A289-06E55508194F}" type="presParOf" srcId="{FD99F8C2-A684-4131-9AD2-A793C7058071}" destId="{5A3D19DE-460B-4C3E-B56F-9658FB487B42}" srcOrd="6" destOrd="0" presId="urn:microsoft.com/office/officeart/2005/8/layout/cycle5"/>
    <dgm:cxn modelId="{E43FCDF3-1565-4162-A0DB-E2ED11AEDD29}" type="presParOf" srcId="{FD99F8C2-A684-4131-9AD2-A793C7058071}" destId="{B987FD10-A320-498A-8E8C-7A7CCB0BA8BC}" srcOrd="7" destOrd="0" presId="urn:microsoft.com/office/officeart/2005/8/layout/cycle5"/>
    <dgm:cxn modelId="{A7906FDC-EE31-4BD4-96E4-CF7621EBC811}" type="presParOf" srcId="{FD99F8C2-A684-4131-9AD2-A793C7058071}" destId="{E183A550-6F47-49BC-AEC3-64459E036AE5}" srcOrd="8" destOrd="0" presId="urn:microsoft.com/office/officeart/2005/8/layout/cycle5"/>
    <dgm:cxn modelId="{E0730134-340C-432D-BC0F-923C227CE69A}" type="presParOf" srcId="{FD99F8C2-A684-4131-9AD2-A793C7058071}" destId="{462BAAC9-7A97-4EA2-BC8A-7EE24E508EB7}" srcOrd="9" destOrd="0" presId="urn:microsoft.com/office/officeart/2005/8/layout/cycle5"/>
    <dgm:cxn modelId="{65040044-09DB-4578-94F0-5381C6AEEC54}" type="presParOf" srcId="{FD99F8C2-A684-4131-9AD2-A793C7058071}" destId="{0CCFCA18-449D-4A6C-9521-0FEC39E99EF6}" srcOrd="10" destOrd="0" presId="urn:microsoft.com/office/officeart/2005/8/layout/cycle5"/>
    <dgm:cxn modelId="{4DFEEF04-E54D-40F9-858A-15464FDC6DB7}" type="presParOf" srcId="{FD99F8C2-A684-4131-9AD2-A793C7058071}" destId="{53F77C89-E419-473A-A11F-3245063CC39C}" srcOrd="11" destOrd="0" presId="urn:microsoft.com/office/officeart/2005/8/layout/cycle5"/>
    <dgm:cxn modelId="{75BF1682-9523-4EEC-9D3B-4BBF106E58F1}" type="presParOf" srcId="{FD99F8C2-A684-4131-9AD2-A793C7058071}" destId="{C83B96F1-03CC-4F0B-85EC-DD163E46EE3D}" srcOrd="12" destOrd="0" presId="urn:microsoft.com/office/officeart/2005/8/layout/cycle5"/>
    <dgm:cxn modelId="{9C2397ED-3516-4BA8-99D4-744DD556A41D}" type="presParOf" srcId="{FD99F8C2-A684-4131-9AD2-A793C7058071}" destId="{03F15454-0668-4C7B-93DF-EFFDD03FE57B}" srcOrd="13" destOrd="0" presId="urn:microsoft.com/office/officeart/2005/8/layout/cycle5"/>
    <dgm:cxn modelId="{E9F3A1C0-5190-475A-8B3B-214037A7C72E}" type="presParOf" srcId="{FD99F8C2-A684-4131-9AD2-A793C7058071}" destId="{F5B98647-F3DA-4747-886A-90E310E62551}" srcOrd="14" destOrd="0" presId="urn:microsoft.com/office/officeart/2005/8/layout/cycle5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Зачем?</a:t>
          </a:r>
          <a:endParaRPr lang="ru-RU" sz="2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2587" custScaleY="67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148583" custScaleY="110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6120AED-358F-484D-812E-0BC1EAAA64EE}" type="presOf" srcId="{D2AD12BF-6557-4A55-B70A-A2E139D82897}" destId="{E183A550-6F47-49BC-AEC3-64459E036AE5}" srcOrd="0" destOrd="0" presId="urn:microsoft.com/office/officeart/2005/8/layout/cycle5"/>
    <dgm:cxn modelId="{DE3D06B6-E2D1-47BF-81A3-B0083F93726F}" type="presOf" srcId="{F12F60B3-ECE3-4E30-8E3E-332D4F94BB17}" destId="{9AA8C5C4-BFE3-49AA-A5C3-AB2DF1C0065C}" srcOrd="0" destOrd="0" presId="urn:microsoft.com/office/officeart/2005/8/layout/cycle5"/>
    <dgm:cxn modelId="{48D3031B-E90D-42B4-B9C7-BDB85972236F}" type="presOf" srcId="{116C7277-A2FA-41AB-A50A-CD57BD96E97F}" destId="{49AFB6A0-4160-4841-A1DC-7D2A7044FDF8}" srcOrd="0" destOrd="0" presId="urn:microsoft.com/office/officeart/2005/8/layout/cycle5"/>
    <dgm:cxn modelId="{A053CABC-13DB-408B-87B8-FA6A8462B55D}" type="presOf" srcId="{21E81BFD-5BC7-42A3-B624-BD8BBBCFF760}" destId="{53F77C89-E419-473A-A11F-3245063CC39C}" srcOrd="0" destOrd="0" presId="urn:microsoft.com/office/officeart/2005/8/layout/cycle5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D272B5EE-E924-4376-9F06-5C49B32DE1CF}" type="presOf" srcId="{0A03E7BD-8996-44D3-9AEA-54A3BB81E6AF}" destId="{FD99F8C2-A684-4131-9AD2-A793C7058071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93D05675-7C11-4C12-8B9A-E1C618EDC996}" type="presOf" srcId="{CA01755D-A5C0-4E54-9611-FC5EFFC3444D}" destId="{0C825243-3EAB-47C8-A316-2A697041C464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1199D5D1-9675-44C2-AD3F-4244E4B84B12}" type="presOf" srcId="{C758C74F-D2A0-43BA-B8FE-826DE53D1026}" destId="{462BAAC9-7A97-4EA2-BC8A-7EE24E508EB7}" srcOrd="0" destOrd="0" presId="urn:microsoft.com/office/officeart/2005/8/layout/cycle5"/>
    <dgm:cxn modelId="{DF53169D-8AD3-4CF9-97C6-0B539604BDC7}" type="presOf" srcId="{22669E0A-760D-4379-98E3-E073CB451093}" destId="{43F745B8-2A31-4C32-ACD9-70DD423F69DD}" srcOrd="0" destOrd="0" presId="urn:microsoft.com/office/officeart/2005/8/layout/cycle5"/>
    <dgm:cxn modelId="{585AA55F-3EB1-49F8-BABA-3DF800C47ADB}" type="presOf" srcId="{940AE9CA-E13D-40C8-9FDB-25B1826BDC88}" destId="{F5B98647-F3DA-4747-886A-90E310E62551}" srcOrd="0" destOrd="0" presId="urn:microsoft.com/office/officeart/2005/8/layout/cycle5"/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FA9B4B4E-CF1A-4E11-AE27-7DD900839651}" type="presOf" srcId="{273FBAF0-3E9B-4C08-849E-12CE0BD6C82F}" destId="{5A3D19DE-460B-4C3E-B56F-9658FB487B42}" srcOrd="0" destOrd="0" presId="urn:microsoft.com/office/officeart/2005/8/layout/cycle5"/>
    <dgm:cxn modelId="{BE3766F5-D8B7-431A-BBB7-01BA8E1161F6}" type="presOf" srcId="{6C8C9886-2957-4289-A57A-00F4CE6A411F}" destId="{C83B96F1-03CC-4F0B-85EC-DD163E46EE3D}" srcOrd="0" destOrd="0" presId="urn:microsoft.com/office/officeart/2005/8/layout/cycle5"/>
    <dgm:cxn modelId="{91F18067-33DD-4219-A784-58937E4694C1}" type="presParOf" srcId="{FD99F8C2-A684-4131-9AD2-A793C7058071}" destId="{43F745B8-2A31-4C32-ACD9-70DD423F69DD}" srcOrd="0" destOrd="0" presId="urn:microsoft.com/office/officeart/2005/8/layout/cycle5"/>
    <dgm:cxn modelId="{2B32EE7B-D436-4C6E-A8CB-A71E8C3124B6}" type="presParOf" srcId="{FD99F8C2-A684-4131-9AD2-A793C7058071}" destId="{62277436-3E76-406C-B264-3A8D9EB1AE80}" srcOrd="1" destOrd="0" presId="urn:microsoft.com/office/officeart/2005/8/layout/cycle5"/>
    <dgm:cxn modelId="{67466DAD-B021-4BBE-9A5B-05F3C6F95473}" type="presParOf" srcId="{FD99F8C2-A684-4131-9AD2-A793C7058071}" destId="{49AFB6A0-4160-4841-A1DC-7D2A7044FDF8}" srcOrd="2" destOrd="0" presId="urn:microsoft.com/office/officeart/2005/8/layout/cycle5"/>
    <dgm:cxn modelId="{3B08CCE2-0882-42DF-9C3D-81ADB95F8941}" type="presParOf" srcId="{FD99F8C2-A684-4131-9AD2-A793C7058071}" destId="{0C825243-3EAB-47C8-A316-2A697041C464}" srcOrd="3" destOrd="0" presId="urn:microsoft.com/office/officeart/2005/8/layout/cycle5"/>
    <dgm:cxn modelId="{4E9492A1-2542-4AC9-933D-3BBB381D80DD}" type="presParOf" srcId="{FD99F8C2-A684-4131-9AD2-A793C7058071}" destId="{5B4C823E-54AA-45BA-A839-D0956AE9E8A7}" srcOrd="4" destOrd="0" presId="urn:microsoft.com/office/officeart/2005/8/layout/cycle5"/>
    <dgm:cxn modelId="{53C669A2-842D-4FC1-92D9-A4207CE45D3D}" type="presParOf" srcId="{FD99F8C2-A684-4131-9AD2-A793C7058071}" destId="{9AA8C5C4-BFE3-49AA-A5C3-AB2DF1C0065C}" srcOrd="5" destOrd="0" presId="urn:microsoft.com/office/officeart/2005/8/layout/cycle5"/>
    <dgm:cxn modelId="{885CC3B3-AE5E-418B-A128-402BBE3354DC}" type="presParOf" srcId="{FD99F8C2-A684-4131-9AD2-A793C7058071}" destId="{5A3D19DE-460B-4C3E-B56F-9658FB487B42}" srcOrd="6" destOrd="0" presId="urn:microsoft.com/office/officeart/2005/8/layout/cycle5"/>
    <dgm:cxn modelId="{E550D668-5653-45F5-A47F-134A6FAB96E4}" type="presParOf" srcId="{FD99F8C2-A684-4131-9AD2-A793C7058071}" destId="{B987FD10-A320-498A-8E8C-7A7CCB0BA8BC}" srcOrd="7" destOrd="0" presId="urn:microsoft.com/office/officeart/2005/8/layout/cycle5"/>
    <dgm:cxn modelId="{5E1E384D-1700-459E-B9D2-9AF0062528E3}" type="presParOf" srcId="{FD99F8C2-A684-4131-9AD2-A793C7058071}" destId="{E183A550-6F47-49BC-AEC3-64459E036AE5}" srcOrd="8" destOrd="0" presId="urn:microsoft.com/office/officeart/2005/8/layout/cycle5"/>
    <dgm:cxn modelId="{B0FF25FF-934E-41CC-8D58-6A39828B2375}" type="presParOf" srcId="{FD99F8C2-A684-4131-9AD2-A793C7058071}" destId="{462BAAC9-7A97-4EA2-BC8A-7EE24E508EB7}" srcOrd="9" destOrd="0" presId="urn:microsoft.com/office/officeart/2005/8/layout/cycle5"/>
    <dgm:cxn modelId="{07B6F4EA-C98A-493B-BC36-0F1BB297837F}" type="presParOf" srcId="{FD99F8C2-A684-4131-9AD2-A793C7058071}" destId="{0CCFCA18-449D-4A6C-9521-0FEC39E99EF6}" srcOrd="10" destOrd="0" presId="urn:microsoft.com/office/officeart/2005/8/layout/cycle5"/>
    <dgm:cxn modelId="{2E0335AF-E131-4E0F-AF8E-8100408D950B}" type="presParOf" srcId="{FD99F8C2-A684-4131-9AD2-A793C7058071}" destId="{53F77C89-E419-473A-A11F-3245063CC39C}" srcOrd="11" destOrd="0" presId="urn:microsoft.com/office/officeart/2005/8/layout/cycle5"/>
    <dgm:cxn modelId="{92792571-EA95-4A31-BB93-4087419F90A8}" type="presParOf" srcId="{FD99F8C2-A684-4131-9AD2-A793C7058071}" destId="{C83B96F1-03CC-4F0B-85EC-DD163E46EE3D}" srcOrd="12" destOrd="0" presId="urn:microsoft.com/office/officeart/2005/8/layout/cycle5"/>
    <dgm:cxn modelId="{2E2A863E-2D03-4317-B8DF-34E1A5C23234}" type="presParOf" srcId="{FD99F8C2-A684-4131-9AD2-A793C7058071}" destId="{03F15454-0668-4C7B-93DF-EFFDD03FE57B}" srcOrd="13" destOrd="0" presId="urn:microsoft.com/office/officeart/2005/8/layout/cycle5"/>
    <dgm:cxn modelId="{02998E86-3DA3-4889-9C83-85B5DB4B7A8B}" type="presParOf" srcId="{FD99F8C2-A684-4131-9AD2-A793C7058071}" destId="{F5B98647-F3DA-4747-886A-90E310E62551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Как?</a:t>
          </a:r>
          <a:endParaRPr lang="ru-RU" sz="2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146937" custScaleY="128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5557167D-BBD6-4A83-8479-A5C32381AF84}" type="presOf" srcId="{CA01755D-A5C0-4E54-9611-FC5EFFC3444D}" destId="{0C825243-3EAB-47C8-A316-2A697041C464}" srcOrd="0" destOrd="0" presId="urn:microsoft.com/office/officeart/2005/8/layout/cycle5"/>
    <dgm:cxn modelId="{03278A26-00EA-4438-BABB-3CC695828BD3}" type="presOf" srcId="{273FBAF0-3E9B-4C08-849E-12CE0BD6C82F}" destId="{5A3D19DE-460B-4C3E-B56F-9658FB487B42}" srcOrd="0" destOrd="0" presId="urn:microsoft.com/office/officeart/2005/8/layout/cycle5"/>
    <dgm:cxn modelId="{5A7CA5B4-665F-4069-A46C-815DD43988CA}" type="presOf" srcId="{C758C74F-D2A0-43BA-B8FE-826DE53D1026}" destId="{462BAAC9-7A97-4EA2-BC8A-7EE24E508EB7}" srcOrd="0" destOrd="0" presId="urn:microsoft.com/office/officeart/2005/8/layout/cycle5"/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2FA8796C-D06F-4FD1-BB26-1853F592DF02}" type="presOf" srcId="{D2AD12BF-6557-4A55-B70A-A2E139D82897}" destId="{E183A550-6F47-49BC-AEC3-64459E036AE5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589ECB85-46BC-42D9-83B9-C2E4987D3886}" type="presOf" srcId="{F12F60B3-ECE3-4E30-8E3E-332D4F94BB17}" destId="{9AA8C5C4-BFE3-49AA-A5C3-AB2DF1C0065C}" srcOrd="0" destOrd="0" presId="urn:microsoft.com/office/officeart/2005/8/layout/cycle5"/>
    <dgm:cxn modelId="{A379D01A-13AA-47C1-95F0-DFAFF98EA2A2}" type="presOf" srcId="{116C7277-A2FA-41AB-A50A-CD57BD96E97F}" destId="{49AFB6A0-4160-4841-A1DC-7D2A7044FDF8}" srcOrd="0" destOrd="0" presId="urn:microsoft.com/office/officeart/2005/8/layout/cycle5"/>
    <dgm:cxn modelId="{4EF0B9CF-A849-4864-BDB2-389E08DB6F84}" type="presOf" srcId="{21E81BFD-5BC7-42A3-B624-BD8BBBCFF760}" destId="{53F77C89-E419-473A-A11F-3245063CC39C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65334C54-EF89-4C2C-9EA0-21817CEB5F86}" type="presOf" srcId="{22669E0A-760D-4379-98E3-E073CB451093}" destId="{43F745B8-2A31-4C32-ACD9-70DD423F69DD}" srcOrd="0" destOrd="0" presId="urn:microsoft.com/office/officeart/2005/8/layout/cycle5"/>
    <dgm:cxn modelId="{9AE7BEE9-FC86-4F04-B678-34EF0D9F162F}" type="presOf" srcId="{940AE9CA-E13D-40C8-9FDB-25B1826BDC88}" destId="{F5B98647-F3DA-4747-886A-90E310E62551}" srcOrd="0" destOrd="0" presId="urn:microsoft.com/office/officeart/2005/8/layout/cycle5"/>
    <dgm:cxn modelId="{1D6C49B1-5CB0-41A9-B06E-71602C610778}" type="presOf" srcId="{6C8C9886-2957-4289-A57A-00F4CE6A411F}" destId="{C83B96F1-03CC-4F0B-85EC-DD163E46EE3D}" srcOrd="0" destOrd="0" presId="urn:microsoft.com/office/officeart/2005/8/layout/cycle5"/>
    <dgm:cxn modelId="{ED9F866A-C47C-4C79-BD8D-8ECDD947C273}" type="presOf" srcId="{0A03E7BD-8996-44D3-9AEA-54A3BB81E6AF}" destId="{FD99F8C2-A684-4131-9AD2-A793C7058071}" srcOrd="0" destOrd="0" presId="urn:microsoft.com/office/officeart/2005/8/layout/cycle5"/>
    <dgm:cxn modelId="{974850B8-75DD-43AA-BC4E-B70709E96B95}" type="presParOf" srcId="{FD99F8C2-A684-4131-9AD2-A793C7058071}" destId="{43F745B8-2A31-4C32-ACD9-70DD423F69DD}" srcOrd="0" destOrd="0" presId="urn:microsoft.com/office/officeart/2005/8/layout/cycle5"/>
    <dgm:cxn modelId="{628497A5-1E81-429B-811B-68967BD4D040}" type="presParOf" srcId="{FD99F8C2-A684-4131-9AD2-A793C7058071}" destId="{62277436-3E76-406C-B264-3A8D9EB1AE80}" srcOrd="1" destOrd="0" presId="urn:microsoft.com/office/officeart/2005/8/layout/cycle5"/>
    <dgm:cxn modelId="{46754522-D489-4F52-8C09-7A01113CAE12}" type="presParOf" srcId="{FD99F8C2-A684-4131-9AD2-A793C7058071}" destId="{49AFB6A0-4160-4841-A1DC-7D2A7044FDF8}" srcOrd="2" destOrd="0" presId="urn:microsoft.com/office/officeart/2005/8/layout/cycle5"/>
    <dgm:cxn modelId="{C99489D7-AAEA-4CD4-9294-D1FE73D0C0E6}" type="presParOf" srcId="{FD99F8C2-A684-4131-9AD2-A793C7058071}" destId="{0C825243-3EAB-47C8-A316-2A697041C464}" srcOrd="3" destOrd="0" presId="urn:microsoft.com/office/officeart/2005/8/layout/cycle5"/>
    <dgm:cxn modelId="{F9B0CDCE-E623-46ED-A7CF-1A3E950FE55F}" type="presParOf" srcId="{FD99F8C2-A684-4131-9AD2-A793C7058071}" destId="{5B4C823E-54AA-45BA-A839-D0956AE9E8A7}" srcOrd="4" destOrd="0" presId="urn:microsoft.com/office/officeart/2005/8/layout/cycle5"/>
    <dgm:cxn modelId="{AB07DAA1-C98F-4D56-BAD1-F2F782631BFE}" type="presParOf" srcId="{FD99F8C2-A684-4131-9AD2-A793C7058071}" destId="{9AA8C5C4-BFE3-49AA-A5C3-AB2DF1C0065C}" srcOrd="5" destOrd="0" presId="urn:microsoft.com/office/officeart/2005/8/layout/cycle5"/>
    <dgm:cxn modelId="{C2D629CF-CE75-48D8-AFCB-31470D849B96}" type="presParOf" srcId="{FD99F8C2-A684-4131-9AD2-A793C7058071}" destId="{5A3D19DE-460B-4C3E-B56F-9658FB487B42}" srcOrd="6" destOrd="0" presId="urn:microsoft.com/office/officeart/2005/8/layout/cycle5"/>
    <dgm:cxn modelId="{7C68438D-FB55-4DB2-8941-F9069B0AC44A}" type="presParOf" srcId="{FD99F8C2-A684-4131-9AD2-A793C7058071}" destId="{B987FD10-A320-498A-8E8C-7A7CCB0BA8BC}" srcOrd="7" destOrd="0" presId="urn:microsoft.com/office/officeart/2005/8/layout/cycle5"/>
    <dgm:cxn modelId="{5D3C9DA0-2256-4FD4-A7E4-9EC5F0FC2A99}" type="presParOf" srcId="{FD99F8C2-A684-4131-9AD2-A793C7058071}" destId="{E183A550-6F47-49BC-AEC3-64459E036AE5}" srcOrd="8" destOrd="0" presId="urn:microsoft.com/office/officeart/2005/8/layout/cycle5"/>
    <dgm:cxn modelId="{5EC3F68B-E877-4156-993E-5C1B2BDD1CA7}" type="presParOf" srcId="{FD99F8C2-A684-4131-9AD2-A793C7058071}" destId="{462BAAC9-7A97-4EA2-BC8A-7EE24E508EB7}" srcOrd="9" destOrd="0" presId="urn:microsoft.com/office/officeart/2005/8/layout/cycle5"/>
    <dgm:cxn modelId="{2FDF54FD-DD7B-405A-8229-6AE49034F4DB}" type="presParOf" srcId="{FD99F8C2-A684-4131-9AD2-A793C7058071}" destId="{0CCFCA18-449D-4A6C-9521-0FEC39E99EF6}" srcOrd="10" destOrd="0" presId="urn:microsoft.com/office/officeart/2005/8/layout/cycle5"/>
    <dgm:cxn modelId="{04E640BA-A198-418F-A3DD-2D1BB707FBBA}" type="presParOf" srcId="{FD99F8C2-A684-4131-9AD2-A793C7058071}" destId="{53F77C89-E419-473A-A11F-3245063CC39C}" srcOrd="11" destOrd="0" presId="urn:microsoft.com/office/officeart/2005/8/layout/cycle5"/>
    <dgm:cxn modelId="{496428A8-921A-424C-8E19-5343E577C097}" type="presParOf" srcId="{FD99F8C2-A684-4131-9AD2-A793C7058071}" destId="{C83B96F1-03CC-4F0B-85EC-DD163E46EE3D}" srcOrd="12" destOrd="0" presId="urn:microsoft.com/office/officeart/2005/8/layout/cycle5"/>
    <dgm:cxn modelId="{FCB24982-B808-4414-B78A-E30BAC8D2B12}" type="presParOf" srcId="{FD99F8C2-A684-4131-9AD2-A793C7058071}" destId="{03F15454-0668-4C7B-93DF-EFFDD03FE57B}" srcOrd="13" destOrd="0" presId="urn:microsoft.com/office/officeart/2005/8/layout/cycle5"/>
    <dgm:cxn modelId="{9F0817AF-4F90-4C2F-8221-8E30E1582D1B}" type="presParOf" srcId="{FD99F8C2-A684-4131-9AD2-A793C7058071}" destId="{F5B98647-F3DA-4747-886A-90E310E62551}" srcOrd="14" destOrd="0" presId="urn:microsoft.com/office/officeart/2005/8/layout/cycle5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Чем?</a:t>
          </a:r>
          <a:endParaRPr lang="ru-RU" sz="2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81021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117763" custScaleY="144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CE675C5D-E91F-4C6D-ABD1-A05A0796763F}" type="presOf" srcId="{940AE9CA-E13D-40C8-9FDB-25B1826BDC88}" destId="{F5B98647-F3DA-4747-886A-90E310E62551}" srcOrd="0" destOrd="0" presId="urn:microsoft.com/office/officeart/2005/8/layout/cycle5"/>
    <dgm:cxn modelId="{9B283A83-AEF2-4B9D-8337-979581AC5389}" type="presOf" srcId="{F12F60B3-ECE3-4E30-8E3E-332D4F94BB17}" destId="{9AA8C5C4-BFE3-49AA-A5C3-AB2DF1C0065C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CC4EB745-E987-4CFB-91B1-580263F7CF87}" type="presOf" srcId="{C758C74F-D2A0-43BA-B8FE-826DE53D1026}" destId="{462BAAC9-7A97-4EA2-BC8A-7EE24E508EB7}" srcOrd="0" destOrd="0" presId="urn:microsoft.com/office/officeart/2005/8/layout/cycle5"/>
    <dgm:cxn modelId="{9015DE6E-B053-4A07-BF41-15958B5F9B5B}" type="presOf" srcId="{21E81BFD-5BC7-42A3-B624-BD8BBBCFF760}" destId="{53F77C89-E419-473A-A11F-3245063CC39C}" srcOrd="0" destOrd="0" presId="urn:microsoft.com/office/officeart/2005/8/layout/cycle5"/>
    <dgm:cxn modelId="{CB88A1AE-211C-466F-A809-0FBE6E2245D7}" type="presOf" srcId="{116C7277-A2FA-41AB-A50A-CD57BD96E97F}" destId="{49AFB6A0-4160-4841-A1DC-7D2A7044FDF8}" srcOrd="0" destOrd="0" presId="urn:microsoft.com/office/officeart/2005/8/layout/cycle5"/>
    <dgm:cxn modelId="{0E965EF1-A369-46FB-BCE1-19E3AB03409C}" type="presOf" srcId="{6C8C9886-2957-4289-A57A-00F4CE6A411F}" destId="{C83B96F1-03CC-4F0B-85EC-DD163E46EE3D}" srcOrd="0" destOrd="0" presId="urn:microsoft.com/office/officeart/2005/8/layout/cycle5"/>
    <dgm:cxn modelId="{40C4F8FC-D01D-4F1F-8C44-6631DFEF548D}" type="presOf" srcId="{273FBAF0-3E9B-4C08-849E-12CE0BD6C82F}" destId="{5A3D19DE-460B-4C3E-B56F-9658FB487B42}" srcOrd="0" destOrd="0" presId="urn:microsoft.com/office/officeart/2005/8/layout/cycle5"/>
    <dgm:cxn modelId="{4CD67F4D-D04A-458B-B809-96307491566D}" type="presOf" srcId="{CA01755D-A5C0-4E54-9611-FC5EFFC3444D}" destId="{0C825243-3EAB-47C8-A316-2A697041C464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FFE5E46E-9D46-40A7-B3C6-19BF2590B8EE}" type="presOf" srcId="{22669E0A-760D-4379-98E3-E073CB451093}" destId="{43F745B8-2A31-4C32-ACD9-70DD423F69DD}" srcOrd="0" destOrd="0" presId="urn:microsoft.com/office/officeart/2005/8/layout/cycle5"/>
    <dgm:cxn modelId="{FE10A791-AD5A-4E73-9BB7-E69CD77690DE}" type="presOf" srcId="{D2AD12BF-6557-4A55-B70A-A2E139D82897}" destId="{E183A550-6F47-49BC-AEC3-64459E036AE5}" srcOrd="0" destOrd="0" presId="urn:microsoft.com/office/officeart/2005/8/layout/cycle5"/>
    <dgm:cxn modelId="{E4258F3F-3909-4007-B688-AD4AD20FCF27}" type="presOf" srcId="{0A03E7BD-8996-44D3-9AEA-54A3BB81E6AF}" destId="{FD99F8C2-A684-4131-9AD2-A793C7058071}" srcOrd="0" destOrd="0" presId="urn:microsoft.com/office/officeart/2005/8/layout/cycle5"/>
    <dgm:cxn modelId="{93706245-91C8-4ECE-B8F2-6ADEB68B8676}" type="presParOf" srcId="{FD99F8C2-A684-4131-9AD2-A793C7058071}" destId="{43F745B8-2A31-4C32-ACD9-70DD423F69DD}" srcOrd="0" destOrd="0" presId="urn:microsoft.com/office/officeart/2005/8/layout/cycle5"/>
    <dgm:cxn modelId="{31DF60A1-8A2B-455A-A5AE-D5BECA8CB50B}" type="presParOf" srcId="{FD99F8C2-A684-4131-9AD2-A793C7058071}" destId="{62277436-3E76-406C-B264-3A8D9EB1AE80}" srcOrd="1" destOrd="0" presId="urn:microsoft.com/office/officeart/2005/8/layout/cycle5"/>
    <dgm:cxn modelId="{B5441EEA-9AA0-4A86-8550-0238553CB2E3}" type="presParOf" srcId="{FD99F8C2-A684-4131-9AD2-A793C7058071}" destId="{49AFB6A0-4160-4841-A1DC-7D2A7044FDF8}" srcOrd="2" destOrd="0" presId="urn:microsoft.com/office/officeart/2005/8/layout/cycle5"/>
    <dgm:cxn modelId="{1C464E35-5372-400C-93D6-7C460EB49BEA}" type="presParOf" srcId="{FD99F8C2-A684-4131-9AD2-A793C7058071}" destId="{0C825243-3EAB-47C8-A316-2A697041C464}" srcOrd="3" destOrd="0" presId="urn:microsoft.com/office/officeart/2005/8/layout/cycle5"/>
    <dgm:cxn modelId="{24262B21-0FB7-4724-A888-5F9E2B6FAC2A}" type="presParOf" srcId="{FD99F8C2-A684-4131-9AD2-A793C7058071}" destId="{5B4C823E-54AA-45BA-A839-D0956AE9E8A7}" srcOrd="4" destOrd="0" presId="urn:microsoft.com/office/officeart/2005/8/layout/cycle5"/>
    <dgm:cxn modelId="{3C2F97E6-54C8-4868-A11B-4A3972B80E50}" type="presParOf" srcId="{FD99F8C2-A684-4131-9AD2-A793C7058071}" destId="{9AA8C5C4-BFE3-49AA-A5C3-AB2DF1C0065C}" srcOrd="5" destOrd="0" presId="urn:microsoft.com/office/officeart/2005/8/layout/cycle5"/>
    <dgm:cxn modelId="{87262B5B-05CB-4BD7-8A27-0C52E201C4BB}" type="presParOf" srcId="{FD99F8C2-A684-4131-9AD2-A793C7058071}" destId="{5A3D19DE-460B-4C3E-B56F-9658FB487B42}" srcOrd="6" destOrd="0" presId="urn:microsoft.com/office/officeart/2005/8/layout/cycle5"/>
    <dgm:cxn modelId="{20167820-ECC2-496B-ABDD-649183CDFC6D}" type="presParOf" srcId="{FD99F8C2-A684-4131-9AD2-A793C7058071}" destId="{B987FD10-A320-498A-8E8C-7A7CCB0BA8BC}" srcOrd="7" destOrd="0" presId="urn:microsoft.com/office/officeart/2005/8/layout/cycle5"/>
    <dgm:cxn modelId="{70170A12-1005-42D4-8A6E-BF83F563DDE5}" type="presParOf" srcId="{FD99F8C2-A684-4131-9AD2-A793C7058071}" destId="{E183A550-6F47-49BC-AEC3-64459E036AE5}" srcOrd="8" destOrd="0" presId="urn:microsoft.com/office/officeart/2005/8/layout/cycle5"/>
    <dgm:cxn modelId="{65A4D650-FA98-4E9F-803E-865298965B90}" type="presParOf" srcId="{FD99F8C2-A684-4131-9AD2-A793C7058071}" destId="{462BAAC9-7A97-4EA2-BC8A-7EE24E508EB7}" srcOrd="9" destOrd="0" presId="urn:microsoft.com/office/officeart/2005/8/layout/cycle5"/>
    <dgm:cxn modelId="{2DF377DF-2849-4192-AB3D-A31A67DC902C}" type="presParOf" srcId="{FD99F8C2-A684-4131-9AD2-A793C7058071}" destId="{0CCFCA18-449D-4A6C-9521-0FEC39E99EF6}" srcOrd="10" destOrd="0" presId="urn:microsoft.com/office/officeart/2005/8/layout/cycle5"/>
    <dgm:cxn modelId="{73BBF941-647B-4457-B79D-023BD161E5E2}" type="presParOf" srcId="{FD99F8C2-A684-4131-9AD2-A793C7058071}" destId="{53F77C89-E419-473A-A11F-3245063CC39C}" srcOrd="11" destOrd="0" presId="urn:microsoft.com/office/officeart/2005/8/layout/cycle5"/>
    <dgm:cxn modelId="{033F898A-2DBF-450C-9DDC-31CFE211B719}" type="presParOf" srcId="{FD99F8C2-A684-4131-9AD2-A793C7058071}" destId="{C83B96F1-03CC-4F0B-85EC-DD163E46EE3D}" srcOrd="12" destOrd="0" presId="urn:microsoft.com/office/officeart/2005/8/layout/cycle5"/>
    <dgm:cxn modelId="{38907B91-A9AD-48F2-B19D-96CF85D075BC}" type="presParOf" srcId="{FD99F8C2-A684-4131-9AD2-A793C7058071}" destId="{03F15454-0668-4C7B-93DF-EFFDD03FE57B}" srcOrd="13" destOrd="0" presId="urn:microsoft.com/office/officeart/2005/8/layout/cycle5"/>
    <dgm:cxn modelId="{7E1A47D1-FBF6-4F36-9408-63231DC97E5B}" type="presParOf" srcId="{FD99F8C2-A684-4131-9AD2-A793C7058071}" destId="{F5B98647-F3DA-4747-886A-90E310E62551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За сколько?</a:t>
          </a:r>
          <a:endParaRPr lang="ru-RU" sz="2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81021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86677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167184" custScaleY="142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C6E3960-EEA9-463A-967A-5F531D8AB1B4}" type="presOf" srcId="{22669E0A-760D-4379-98E3-E073CB451093}" destId="{43F745B8-2A31-4C32-ACD9-70DD423F69DD}" srcOrd="0" destOrd="0" presId="urn:microsoft.com/office/officeart/2005/8/layout/cycle5"/>
    <dgm:cxn modelId="{B552F60B-6CBC-48A6-84E8-4CE013571CEE}" type="presOf" srcId="{D2AD12BF-6557-4A55-B70A-A2E139D82897}" destId="{E183A550-6F47-49BC-AEC3-64459E036AE5}" srcOrd="0" destOrd="0" presId="urn:microsoft.com/office/officeart/2005/8/layout/cycle5"/>
    <dgm:cxn modelId="{A0175BE5-105F-4C35-8030-AAD1B69F3B69}" type="presOf" srcId="{116C7277-A2FA-41AB-A50A-CD57BD96E97F}" destId="{49AFB6A0-4160-4841-A1DC-7D2A7044FDF8}" srcOrd="0" destOrd="0" presId="urn:microsoft.com/office/officeart/2005/8/layout/cycle5"/>
    <dgm:cxn modelId="{D30E78BC-6293-49BA-AEFD-B08D82CC1285}" type="presOf" srcId="{6C8C9886-2957-4289-A57A-00F4CE6A411F}" destId="{C83B96F1-03CC-4F0B-85EC-DD163E46EE3D}" srcOrd="0" destOrd="0" presId="urn:microsoft.com/office/officeart/2005/8/layout/cycle5"/>
    <dgm:cxn modelId="{F6B72096-B05E-40A3-BD21-1E65DDB54092}" type="presOf" srcId="{C758C74F-D2A0-43BA-B8FE-826DE53D1026}" destId="{462BAAC9-7A97-4EA2-BC8A-7EE24E508EB7}" srcOrd="0" destOrd="0" presId="urn:microsoft.com/office/officeart/2005/8/layout/cycle5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F92732B0-51E0-4E75-AD58-136C9DF30B50}" type="presOf" srcId="{CA01755D-A5C0-4E54-9611-FC5EFFC3444D}" destId="{0C825243-3EAB-47C8-A316-2A697041C464}" srcOrd="0" destOrd="0" presId="urn:microsoft.com/office/officeart/2005/8/layout/cycle5"/>
    <dgm:cxn modelId="{E6B970B3-717D-426F-B0AD-C20FD0A6549A}" type="presOf" srcId="{273FBAF0-3E9B-4C08-849E-12CE0BD6C82F}" destId="{5A3D19DE-460B-4C3E-B56F-9658FB487B42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E847537D-30DD-4BCC-A65F-1461804339C4}" type="presOf" srcId="{940AE9CA-E13D-40C8-9FDB-25B1826BDC88}" destId="{F5B98647-F3DA-4747-886A-90E310E62551}" srcOrd="0" destOrd="0" presId="urn:microsoft.com/office/officeart/2005/8/layout/cycle5"/>
    <dgm:cxn modelId="{EB2AA84D-6625-47DF-84E4-6107A1702E93}" type="presOf" srcId="{21E81BFD-5BC7-42A3-B624-BD8BBBCFF760}" destId="{53F77C89-E419-473A-A11F-3245063CC39C}" srcOrd="0" destOrd="0" presId="urn:microsoft.com/office/officeart/2005/8/layout/cycle5"/>
    <dgm:cxn modelId="{39FF1BFC-C53F-4841-B43A-9213E45652D8}" type="presOf" srcId="{F12F60B3-ECE3-4E30-8E3E-332D4F94BB17}" destId="{9AA8C5C4-BFE3-49AA-A5C3-AB2DF1C0065C}" srcOrd="0" destOrd="0" presId="urn:microsoft.com/office/officeart/2005/8/layout/cycle5"/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A6CFADAD-7087-4A15-8EF2-A5917E62054A}" type="presOf" srcId="{0A03E7BD-8996-44D3-9AEA-54A3BB81E6AF}" destId="{FD99F8C2-A684-4131-9AD2-A793C7058071}" srcOrd="0" destOrd="0" presId="urn:microsoft.com/office/officeart/2005/8/layout/cycle5"/>
    <dgm:cxn modelId="{21D388F0-D306-42E7-876B-958453722216}" type="presParOf" srcId="{FD99F8C2-A684-4131-9AD2-A793C7058071}" destId="{43F745B8-2A31-4C32-ACD9-70DD423F69DD}" srcOrd="0" destOrd="0" presId="urn:microsoft.com/office/officeart/2005/8/layout/cycle5"/>
    <dgm:cxn modelId="{30490C53-F07D-4612-B6D2-11574B736728}" type="presParOf" srcId="{FD99F8C2-A684-4131-9AD2-A793C7058071}" destId="{62277436-3E76-406C-B264-3A8D9EB1AE80}" srcOrd="1" destOrd="0" presId="urn:microsoft.com/office/officeart/2005/8/layout/cycle5"/>
    <dgm:cxn modelId="{B88107F6-B318-44D0-8F51-78E523FCE008}" type="presParOf" srcId="{FD99F8C2-A684-4131-9AD2-A793C7058071}" destId="{49AFB6A0-4160-4841-A1DC-7D2A7044FDF8}" srcOrd="2" destOrd="0" presId="urn:microsoft.com/office/officeart/2005/8/layout/cycle5"/>
    <dgm:cxn modelId="{9E829AD3-9755-497C-89AD-DEF689287B9B}" type="presParOf" srcId="{FD99F8C2-A684-4131-9AD2-A793C7058071}" destId="{0C825243-3EAB-47C8-A316-2A697041C464}" srcOrd="3" destOrd="0" presId="urn:microsoft.com/office/officeart/2005/8/layout/cycle5"/>
    <dgm:cxn modelId="{8E92DABF-E43D-46E1-B2FC-B5EC0B208AA9}" type="presParOf" srcId="{FD99F8C2-A684-4131-9AD2-A793C7058071}" destId="{5B4C823E-54AA-45BA-A839-D0956AE9E8A7}" srcOrd="4" destOrd="0" presId="urn:microsoft.com/office/officeart/2005/8/layout/cycle5"/>
    <dgm:cxn modelId="{AAAF1E7C-AA38-4980-B235-DACA8064F888}" type="presParOf" srcId="{FD99F8C2-A684-4131-9AD2-A793C7058071}" destId="{9AA8C5C4-BFE3-49AA-A5C3-AB2DF1C0065C}" srcOrd="5" destOrd="0" presId="urn:microsoft.com/office/officeart/2005/8/layout/cycle5"/>
    <dgm:cxn modelId="{E13BBB9B-CBC7-45EB-98EB-F506F7928421}" type="presParOf" srcId="{FD99F8C2-A684-4131-9AD2-A793C7058071}" destId="{5A3D19DE-460B-4C3E-B56F-9658FB487B42}" srcOrd="6" destOrd="0" presId="urn:microsoft.com/office/officeart/2005/8/layout/cycle5"/>
    <dgm:cxn modelId="{C4B85496-8F9A-4078-8203-CD625590D6D4}" type="presParOf" srcId="{FD99F8C2-A684-4131-9AD2-A793C7058071}" destId="{B987FD10-A320-498A-8E8C-7A7CCB0BA8BC}" srcOrd="7" destOrd="0" presId="urn:microsoft.com/office/officeart/2005/8/layout/cycle5"/>
    <dgm:cxn modelId="{975ED0D1-A354-49E3-8347-27EF76F51FDD}" type="presParOf" srcId="{FD99F8C2-A684-4131-9AD2-A793C7058071}" destId="{E183A550-6F47-49BC-AEC3-64459E036AE5}" srcOrd="8" destOrd="0" presId="urn:microsoft.com/office/officeart/2005/8/layout/cycle5"/>
    <dgm:cxn modelId="{66453B7F-38A0-4AEB-95A0-9E8126144673}" type="presParOf" srcId="{FD99F8C2-A684-4131-9AD2-A793C7058071}" destId="{462BAAC9-7A97-4EA2-BC8A-7EE24E508EB7}" srcOrd="9" destOrd="0" presId="urn:microsoft.com/office/officeart/2005/8/layout/cycle5"/>
    <dgm:cxn modelId="{8C71476D-C853-499E-8275-6B0EDE8E1E38}" type="presParOf" srcId="{FD99F8C2-A684-4131-9AD2-A793C7058071}" destId="{0CCFCA18-449D-4A6C-9521-0FEC39E99EF6}" srcOrd="10" destOrd="0" presId="urn:microsoft.com/office/officeart/2005/8/layout/cycle5"/>
    <dgm:cxn modelId="{6BD34CA6-C388-41E4-89C9-DF5DD8D20BA3}" type="presParOf" srcId="{FD99F8C2-A684-4131-9AD2-A793C7058071}" destId="{53F77C89-E419-473A-A11F-3245063CC39C}" srcOrd="11" destOrd="0" presId="urn:microsoft.com/office/officeart/2005/8/layout/cycle5"/>
    <dgm:cxn modelId="{7B9CFCFF-A760-4534-BB4E-2EE9D042574C}" type="presParOf" srcId="{FD99F8C2-A684-4131-9AD2-A793C7058071}" destId="{C83B96F1-03CC-4F0B-85EC-DD163E46EE3D}" srcOrd="12" destOrd="0" presId="urn:microsoft.com/office/officeart/2005/8/layout/cycle5"/>
    <dgm:cxn modelId="{32F0F240-52A7-46AC-AF0E-ED81B5CC50F0}" type="presParOf" srcId="{FD99F8C2-A684-4131-9AD2-A793C7058071}" destId="{03F15454-0668-4C7B-93DF-EFFDD03FE57B}" srcOrd="13" destOrd="0" presId="urn:microsoft.com/office/officeart/2005/8/layout/cycle5"/>
    <dgm:cxn modelId="{EB80E694-6A70-4591-A389-F8CEBF830D58}" type="presParOf" srcId="{FD99F8C2-A684-4131-9AD2-A793C7058071}" destId="{F5B98647-F3DA-4747-886A-90E310E62551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AF53D9FF-B4FC-4169-80E2-9D9DEB41ABC4}">
      <dgm:prSet phldrT="[Текст]"/>
      <dgm:spPr>
        <a:solidFill>
          <a:srgbClr val="FFC000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 получилось?</a:t>
          </a:r>
          <a:endParaRPr lang="ru-RU" b="1" dirty="0">
            <a:solidFill>
              <a:schemeClr val="tx1"/>
            </a:solidFill>
          </a:endParaRPr>
        </a:p>
      </dgm:t>
    </dgm:pt>
    <dgm:pt modelId="{A426ECBA-7854-4869-8AE8-89A2BEF724CD}" type="parTrans" cxnId="{53A95098-7C4D-4FA7-B443-D37488420FE4}">
      <dgm:prSet/>
      <dgm:spPr/>
      <dgm:t>
        <a:bodyPr/>
        <a:lstStyle/>
        <a:p>
          <a:endParaRPr lang="ru-RU"/>
        </a:p>
      </dgm:t>
    </dgm:pt>
    <dgm:pt modelId="{D05A18D3-E8C7-47A0-917D-6003CAF9E091}" type="sibTrans" cxnId="{53A95098-7C4D-4FA7-B443-D37488420FE4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6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6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6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6" custScaleX="81021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6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6" custScaleX="86677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6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6" custScaleX="93821" custScaleY="93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6"/>
      <dgm:spPr/>
      <dgm:t>
        <a:bodyPr/>
        <a:lstStyle/>
        <a:p>
          <a:endParaRPr lang="ru-RU"/>
        </a:p>
      </dgm:t>
    </dgm:pt>
    <dgm:pt modelId="{7B420795-159A-4E91-ABB0-DE9EE553A956}" type="pres">
      <dgm:prSet presAssocID="{AF53D9FF-B4FC-4169-80E2-9D9DEB41ABC4}" presName="node" presStyleLbl="node1" presStyleIdx="5" presStyleCnt="6" custScaleX="167629" custScaleY="22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D1675-46EE-4675-846D-F27ED63E042D}" type="pres">
      <dgm:prSet presAssocID="{AF53D9FF-B4FC-4169-80E2-9D9DEB41ABC4}" presName="spNode" presStyleCnt="0"/>
      <dgm:spPr/>
    </dgm:pt>
    <dgm:pt modelId="{79BADA7D-2C3F-4E74-93B3-60CCA680FA3B}" type="pres">
      <dgm:prSet presAssocID="{D05A18D3-E8C7-47A0-917D-6003CAF9E091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6EBEDD8-CA1D-40FA-BA00-818E0F8D92BB}" type="presOf" srcId="{AF53D9FF-B4FC-4169-80E2-9D9DEB41ABC4}" destId="{7B420795-159A-4E91-ABB0-DE9EE553A956}" srcOrd="0" destOrd="0" presId="urn:microsoft.com/office/officeart/2005/8/layout/cycle5"/>
    <dgm:cxn modelId="{7F52A766-9971-4C15-8649-A738BCAF9454}" type="presOf" srcId="{CA01755D-A5C0-4E54-9611-FC5EFFC3444D}" destId="{0C825243-3EAB-47C8-A316-2A697041C464}" srcOrd="0" destOrd="0" presId="urn:microsoft.com/office/officeart/2005/8/layout/cycle5"/>
    <dgm:cxn modelId="{1DC807F1-EB89-4869-812F-6F9CC8FE1B72}" type="presOf" srcId="{940AE9CA-E13D-40C8-9FDB-25B1826BDC88}" destId="{F5B98647-F3DA-4747-886A-90E310E62551}" srcOrd="0" destOrd="0" presId="urn:microsoft.com/office/officeart/2005/8/layout/cycle5"/>
    <dgm:cxn modelId="{81E0E224-16B0-4ECE-AA26-FDD1F42439A9}" type="presOf" srcId="{116C7277-A2FA-41AB-A50A-CD57BD96E97F}" destId="{49AFB6A0-4160-4841-A1DC-7D2A7044FDF8}" srcOrd="0" destOrd="0" presId="urn:microsoft.com/office/officeart/2005/8/layout/cycle5"/>
    <dgm:cxn modelId="{33B71FEC-236B-47F6-8499-5319DEA36ABE}" type="presOf" srcId="{6C8C9886-2957-4289-A57A-00F4CE6A411F}" destId="{C83B96F1-03CC-4F0B-85EC-DD163E46EE3D}" srcOrd="0" destOrd="0" presId="urn:microsoft.com/office/officeart/2005/8/layout/cycle5"/>
    <dgm:cxn modelId="{AFE8B911-6B9F-4DAA-9DAF-A89FA6404932}" type="presOf" srcId="{273FBAF0-3E9B-4C08-849E-12CE0BD6C82F}" destId="{5A3D19DE-460B-4C3E-B56F-9658FB487B42}" srcOrd="0" destOrd="0" presId="urn:microsoft.com/office/officeart/2005/8/layout/cycle5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52D8A6BC-7C63-4DBA-A718-697E675AFDD7}" type="presOf" srcId="{C758C74F-D2A0-43BA-B8FE-826DE53D1026}" destId="{462BAAC9-7A97-4EA2-BC8A-7EE24E508EB7}" srcOrd="0" destOrd="0" presId="urn:microsoft.com/office/officeart/2005/8/layout/cycle5"/>
    <dgm:cxn modelId="{E312FFFB-3B6C-47D8-844A-EE91114C5738}" type="presOf" srcId="{0A03E7BD-8996-44D3-9AEA-54A3BB81E6AF}" destId="{FD99F8C2-A684-4131-9AD2-A793C7058071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9BC7BD89-A7EC-45F6-A462-A901CE1DB033}" type="presOf" srcId="{22669E0A-760D-4379-98E3-E073CB451093}" destId="{43F745B8-2A31-4C32-ACD9-70DD423F69DD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41CB5F93-C9AE-4F01-AEE2-96C0FE54654C}" type="presOf" srcId="{D05A18D3-E8C7-47A0-917D-6003CAF9E091}" destId="{79BADA7D-2C3F-4E74-93B3-60CCA680FA3B}" srcOrd="0" destOrd="0" presId="urn:microsoft.com/office/officeart/2005/8/layout/cycle5"/>
    <dgm:cxn modelId="{3FD54B20-F708-4322-B558-D017D5891732}" type="presOf" srcId="{D2AD12BF-6557-4A55-B70A-A2E139D82897}" destId="{E183A550-6F47-49BC-AEC3-64459E036AE5}" srcOrd="0" destOrd="0" presId="urn:microsoft.com/office/officeart/2005/8/layout/cycle5"/>
    <dgm:cxn modelId="{B41468FF-D900-49A8-97BF-1AB92701E253}" type="presOf" srcId="{F12F60B3-ECE3-4E30-8E3E-332D4F94BB17}" destId="{9AA8C5C4-BFE3-49AA-A5C3-AB2DF1C0065C}" srcOrd="0" destOrd="0" presId="urn:microsoft.com/office/officeart/2005/8/layout/cycle5"/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53A95098-7C4D-4FA7-B443-D37488420FE4}" srcId="{0A03E7BD-8996-44D3-9AEA-54A3BB81E6AF}" destId="{AF53D9FF-B4FC-4169-80E2-9D9DEB41ABC4}" srcOrd="5" destOrd="0" parTransId="{A426ECBA-7854-4869-8AE8-89A2BEF724CD}" sibTransId="{D05A18D3-E8C7-47A0-917D-6003CAF9E091}"/>
    <dgm:cxn modelId="{DD294B2C-BAD5-45BE-B9D3-995F909D482E}" type="presOf" srcId="{21E81BFD-5BC7-42A3-B624-BD8BBBCFF760}" destId="{53F77C89-E419-473A-A11F-3245063CC39C}" srcOrd="0" destOrd="0" presId="urn:microsoft.com/office/officeart/2005/8/layout/cycle5"/>
    <dgm:cxn modelId="{C52F18A5-A7BA-49DF-9BB2-52A84E66848F}" type="presParOf" srcId="{FD99F8C2-A684-4131-9AD2-A793C7058071}" destId="{43F745B8-2A31-4C32-ACD9-70DD423F69DD}" srcOrd="0" destOrd="0" presId="urn:microsoft.com/office/officeart/2005/8/layout/cycle5"/>
    <dgm:cxn modelId="{C5D5D2DA-570B-4A1A-AF78-3562D74DC8E6}" type="presParOf" srcId="{FD99F8C2-A684-4131-9AD2-A793C7058071}" destId="{62277436-3E76-406C-B264-3A8D9EB1AE80}" srcOrd="1" destOrd="0" presId="urn:microsoft.com/office/officeart/2005/8/layout/cycle5"/>
    <dgm:cxn modelId="{F24AD915-B8EC-490B-BECD-BA855E7C1BE9}" type="presParOf" srcId="{FD99F8C2-A684-4131-9AD2-A793C7058071}" destId="{49AFB6A0-4160-4841-A1DC-7D2A7044FDF8}" srcOrd="2" destOrd="0" presId="urn:microsoft.com/office/officeart/2005/8/layout/cycle5"/>
    <dgm:cxn modelId="{F91A58F4-C7E7-4006-8570-2CC5C1F071E5}" type="presParOf" srcId="{FD99F8C2-A684-4131-9AD2-A793C7058071}" destId="{0C825243-3EAB-47C8-A316-2A697041C464}" srcOrd="3" destOrd="0" presId="urn:microsoft.com/office/officeart/2005/8/layout/cycle5"/>
    <dgm:cxn modelId="{8FA46E1A-959A-4826-A122-22AC2E9C12D8}" type="presParOf" srcId="{FD99F8C2-A684-4131-9AD2-A793C7058071}" destId="{5B4C823E-54AA-45BA-A839-D0956AE9E8A7}" srcOrd="4" destOrd="0" presId="urn:microsoft.com/office/officeart/2005/8/layout/cycle5"/>
    <dgm:cxn modelId="{B5402AA7-B924-4F33-8705-66E3EE535675}" type="presParOf" srcId="{FD99F8C2-A684-4131-9AD2-A793C7058071}" destId="{9AA8C5C4-BFE3-49AA-A5C3-AB2DF1C0065C}" srcOrd="5" destOrd="0" presId="urn:microsoft.com/office/officeart/2005/8/layout/cycle5"/>
    <dgm:cxn modelId="{963DE29B-AED8-438A-8630-676F650969F3}" type="presParOf" srcId="{FD99F8C2-A684-4131-9AD2-A793C7058071}" destId="{5A3D19DE-460B-4C3E-B56F-9658FB487B42}" srcOrd="6" destOrd="0" presId="urn:microsoft.com/office/officeart/2005/8/layout/cycle5"/>
    <dgm:cxn modelId="{6D6B4226-5BAB-4EFF-91CA-47542668987B}" type="presParOf" srcId="{FD99F8C2-A684-4131-9AD2-A793C7058071}" destId="{B987FD10-A320-498A-8E8C-7A7CCB0BA8BC}" srcOrd="7" destOrd="0" presId="urn:microsoft.com/office/officeart/2005/8/layout/cycle5"/>
    <dgm:cxn modelId="{15D9C2D5-1129-42E4-9C08-87CDF8EE35B8}" type="presParOf" srcId="{FD99F8C2-A684-4131-9AD2-A793C7058071}" destId="{E183A550-6F47-49BC-AEC3-64459E036AE5}" srcOrd="8" destOrd="0" presId="urn:microsoft.com/office/officeart/2005/8/layout/cycle5"/>
    <dgm:cxn modelId="{B2458A89-F567-4297-AD09-ECDDC14D838E}" type="presParOf" srcId="{FD99F8C2-A684-4131-9AD2-A793C7058071}" destId="{462BAAC9-7A97-4EA2-BC8A-7EE24E508EB7}" srcOrd="9" destOrd="0" presId="urn:microsoft.com/office/officeart/2005/8/layout/cycle5"/>
    <dgm:cxn modelId="{5656DB6B-7A0A-437B-A6C4-AD6ABAE1CB62}" type="presParOf" srcId="{FD99F8C2-A684-4131-9AD2-A793C7058071}" destId="{0CCFCA18-449D-4A6C-9521-0FEC39E99EF6}" srcOrd="10" destOrd="0" presId="urn:microsoft.com/office/officeart/2005/8/layout/cycle5"/>
    <dgm:cxn modelId="{CEEBE842-A179-441D-8A6D-D4B3FD3C3A53}" type="presParOf" srcId="{FD99F8C2-A684-4131-9AD2-A793C7058071}" destId="{53F77C89-E419-473A-A11F-3245063CC39C}" srcOrd="11" destOrd="0" presId="urn:microsoft.com/office/officeart/2005/8/layout/cycle5"/>
    <dgm:cxn modelId="{7C0645C8-8E16-43B3-889C-9F9AEA514986}" type="presParOf" srcId="{FD99F8C2-A684-4131-9AD2-A793C7058071}" destId="{C83B96F1-03CC-4F0B-85EC-DD163E46EE3D}" srcOrd="12" destOrd="0" presId="urn:microsoft.com/office/officeart/2005/8/layout/cycle5"/>
    <dgm:cxn modelId="{2EF608CA-B2F4-45D6-82BF-964F5D4665B6}" type="presParOf" srcId="{FD99F8C2-A684-4131-9AD2-A793C7058071}" destId="{03F15454-0668-4C7B-93DF-EFFDD03FE57B}" srcOrd="13" destOrd="0" presId="urn:microsoft.com/office/officeart/2005/8/layout/cycle5"/>
    <dgm:cxn modelId="{6E007124-0F15-4BEF-AA4B-2475ACD5E388}" type="presParOf" srcId="{FD99F8C2-A684-4131-9AD2-A793C7058071}" destId="{F5B98647-F3DA-4747-886A-90E310E62551}" srcOrd="14" destOrd="0" presId="urn:microsoft.com/office/officeart/2005/8/layout/cycle5"/>
    <dgm:cxn modelId="{25559423-AC52-48D9-B971-57CC9C2587F7}" type="presParOf" srcId="{FD99F8C2-A684-4131-9AD2-A793C7058071}" destId="{7B420795-159A-4E91-ABB0-DE9EE553A956}" srcOrd="15" destOrd="0" presId="urn:microsoft.com/office/officeart/2005/8/layout/cycle5"/>
    <dgm:cxn modelId="{99EB42A8-04A3-4931-A166-1E006A899BFB}" type="presParOf" srcId="{FD99F8C2-A684-4131-9AD2-A793C7058071}" destId="{350D1675-46EE-4675-846D-F27ED63E042D}" srcOrd="16" destOrd="0" presId="urn:microsoft.com/office/officeart/2005/8/layout/cycle5"/>
    <dgm:cxn modelId="{7D92287E-8BD5-440F-9EB2-E30E57164555}" type="presParOf" srcId="{FD99F8C2-A684-4131-9AD2-A793C7058071}" destId="{79BADA7D-2C3F-4E74-93B3-60CCA680FA3B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717327" y="4681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Что?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1761428" y="90919"/>
        <a:ext cx="1301678" cy="815220"/>
      </dsp:txXfrm>
    </dsp:sp>
    <dsp:sp modelId="{49AFB6A0-4160-4841-A1DC-7D2A7044FDF8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685122" y="229699"/>
              </a:moveTo>
              <a:arcTo wR="1804173" hR="1804173" stAng="17953674" swAng="121116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433198" y="1293471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Зачем?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3477299" y="1337572"/>
        <a:ext cx="1301678" cy="815220"/>
      </dsp:txXfrm>
    </dsp:sp>
    <dsp:sp modelId="{9AA8C5C4-BFE3-49AA-A5C3-AB2DF1C0065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4013" y="1929128"/>
              </a:moveTo>
              <a:arcTo wR="1804173" hR="1804173" stAng="21838287" swAng="135943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777793" y="331059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Как?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821894" y="3354699"/>
        <a:ext cx="1301678" cy="815220"/>
      </dsp:txXfrm>
    </dsp:sp>
    <dsp:sp modelId="{E183A550-6F47-49BC-AEC3-64459E036AE5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025477" y="3594721"/>
              </a:moveTo>
              <a:arcTo wR="1804173" hR="1804173" stAng="4977252" swAng="845496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656861" y="331059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Чем?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700962" y="3354699"/>
        <a:ext cx="1301678" cy="815220"/>
      </dsp:txXfrm>
    </dsp:sp>
    <dsp:sp modelId="{53F77C89-E419-473A-A11F-3245063CC39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191368" y="2612815"/>
              </a:moveTo>
              <a:arcTo wR="1804173" hR="1804173" stAng="9202279" swAng="135943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456" y="1293471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За сколько?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45557" y="1337572"/>
        <a:ext cx="1301678" cy="815220"/>
      </dsp:txXfrm>
    </dsp:sp>
    <dsp:sp modelId="{F5B98647-F3DA-4747-886A-90E310E62551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434031" y="630396"/>
              </a:moveTo>
              <a:arcTo wR="1804173" hR="1804173" stAng="13235166" swAng="121116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717327" y="4681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</a:rPr>
            <a:t>Что?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1761428" y="90919"/>
        <a:ext cx="1301678" cy="815220"/>
      </dsp:txXfrm>
    </dsp:sp>
    <dsp:sp modelId="{49AFB6A0-4160-4841-A1DC-7D2A7044FDF8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706346" y="241763"/>
              </a:moveTo>
              <a:arcTo wR="1804173" hR="1804173" stAng="18000191" swAng="136226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600400" y="1402130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633893" y="1435623"/>
        <a:ext cx="988489" cy="619118"/>
      </dsp:txXfrm>
    </dsp:sp>
    <dsp:sp modelId="{9AA8C5C4-BFE3-49AA-A5C3-AB2DF1C0065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7296" y="1865710"/>
              </a:moveTo>
              <a:arcTo wR="1804173" hR="1804173" stAng="2171727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944996" y="3419257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78489" y="3452750"/>
        <a:ext cx="988489" cy="619118"/>
      </dsp:txXfrm>
    </dsp:sp>
    <dsp:sp modelId="{E183A550-6F47-49BC-AEC3-64459E036AE5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30073" y="3578667"/>
              </a:moveTo>
              <a:arcTo wR="1804173" hR="1804173" stAng="4775589" swAng="124882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824063" y="3419257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57556" y="3452750"/>
        <a:ext cx="988489" cy="619118"/>
      </dsp:txXfrm>
    </dsp:sp>
    <dsp:sp modelId="{53F77C89-E419-473A-A11F-3245063CC39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33159" y="2691279"/>
              </a:moveTo>
              <a:arcTo wR="1804173" hR="1804173" stAng="903286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68659" y="1402130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02152" y="1435623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8857" y="711054"/>
              </a:moveTo>
              <a:arcTo wR="1804173" hR="1804173" stAng="13037547" swAng="136226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655418" y="119595"/>
          <a:ext cx="1008872" cy="61231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85309" y="149486"/>
        <a:ext cx="949090" cy="552530"/>
      </dsp:txXfrm>
    </dsp:sp>
    <dsp:sp modelId="{49AFB6A0-4160-4841-A1DC-7D2A7044FDF8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28699" y="151870"/>
              </a:moveTo>
              <a:arcTo wR="1804173" hR="1804173" stAng="17620632" swAng="138062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2843162" y="1172744"/>
          <a:ext cx="2065126" cy="99932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Зачем?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891945" y="1221527"/>
        <a:ext cx="1967560" cy="901754"/>
      </dsp:txXfrm>
    </dsp:sp>
    <dsp:sp modelId="{9AA8C5C4-BFE3-49AA-A5C3-AB2DF1C0065C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598415" y="1993205"/>
              </a:moveTo>
              <a:arcTo wR="1804173" hR="1804173" stAng="21960853" swAng="146206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692583" y="3346479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726076" y="3379972"/>
        <a:ext cx="988489" cy="619118"/>
      </dsp:txXfrm>
    </dsp:sp>
    <dsp:sp modelId="{E183A550-6F47-49BC-AEC3-64459E036AE5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30073" y="3578667"/>
              </a:moveTo>
              <a:arcTo wR="1804173" hR="1804173" stAng="4775589" swAng="124882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571651" y="3346479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05144" y="3379972"/>
        <a:ext cx="988489" cy="619118"/>
      </dsp:txXfrm>
    </dsp:sp>
    <dsp:sp modelId="{53F77C89-E419-473A-A11F-3245063CC39C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33159" y="2691279"/>
              </a:moveTo>
              <a:arcTo wR="1804173" hR="1804173" stAng="903286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-83753" y="1329353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-50260" y="1362846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92141" y="681138"/>
              </a:moveTo>
              <a:arcTo wR="1804173" hR="1804173" stAng="13109782" swAng="160294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841304" y="96416"/>
          <a:ext cx="1081660" cy="56500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868885" y="123997"/>
        <a:ext cx="1026498" cy="509847"/>
      </dsp:txXfrm>
    </dsp:sp>
    <dsp:sp modelId="{49AFB6A0-4160-4841-A1DC-7D2A7044FDF8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86133" y="178264"/>
              </a:moveTo>
              <a:arcTo wR="1804173" hR="1804173" stAng="17741078" swAng="154003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510002" y="1269928"/>
          <a:ext cx="1176006" cy="7112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44724" y="1304650"/>
        <a:ext cx="1106562" cy="641847"/>
      </dsp:txXfrm>
    </dsp:sp>
    <dsp:sp modelId="{9AA8C5C4-BFE3-49AA-A5C3-AB2DF1C0065C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8256" y="1822209"/>
              </a:moveTo>
              <a:arcTo wR="1804173" hR="1804173" stAng="21634368" swAng="129356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421477" y="3061340"/>
          <a:ext cx="2042249" cy="11627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Как?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478236" y="3118099"/>
        <a:ext cx="1928731" cy="1049204"/>
      </dsp:txXfrm>
    </dsp:sp>
    <dsp:sp modelId="{E183A550-6F47-49BC-AEC3-64459E036AE5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1728012" y="3606737"/>
              </a:moveTo>
              <a:arcTo wR="1804173" hR="1804173" stAng="5545162" swAng="66515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793931" y="3299649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27424" y="3333142"/>
        <a:ext cx="988489" cy="619118"/>
      </dsp:txXfrm>
    </dsp:sp>
    <dsp:sp modelId="{53F77C89-E419-473A-A11F-3245063CC39C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33159" y="2691279"/>
              </a:moveTo>
              <a:arcTo wR="1804173" hR="1804173" stAng="903286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38526" y="1282522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72019" y="1316015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87750" y="686681"/>
              </a:moveTo>
              <a:arcTo wR="1804173" hR="1804173" stAng="13096309" swAng="155743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841304" y="60413"/>
          <a:ext cx="1081660" cy="56500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868885" y="87994"/>
        <a:ext cx="1026498" cy="509847"/>
      </dsp:txXfrm>
    </dsp:sp>
    <dsp:sp modelId="{49AFB6A0-4160-4841-A1DC-7D2A7044FDF8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86133" y="178264"/>
              </a:moveTo>
              <a:arcTo wR="1804173" hR="1804173" stAng="17741078" swAng="154003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510002" y="1233925"/>
          <a:ext cx="1176006" cy="7112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44724" y="1268647"/>
        <a:ext cx="1106562" cy="641847"/>
      </dsp:txXfrm>
    </dsp:sp>
    <dsp:sp modelId="{9AA8C5C4-BFE3-49AA-A5C3-AB2DF1C0065C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7114" y="1870816"/>
              </a:moveTo>
              <a:arcTo wR="1804173" hR="1804173" stAng="21727013" swAng="160080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879553" y="3241358"/>
          <a:ext cx="1126095" cy="73067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15222" y="3277027"/>
        <a:ext cx="1054757" cy="659341"/>
      </dsp:txXfrm>
    </dsp:sp>
    <dsp:sp modelId="{E183A550-6F47-49BC-AEC3-64459E036AE5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57531" y="3573404"/>
              </a:moveTo>
              <a:arcTo wR="1804173" hR="1804173" stAng="4722315" swAng="85780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503286" y="2953329"/>
          <a:ext cx="1636765" cy="130673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Чем?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67076" y="3017119"/>
        <a:ext cx="1509185" cy="1179157"/>
      </dsp:txXfrm>
    </dsp:sp>
    <dsp:sp modelId="{53F77C89-E419-473A-A11F-3245063CC39C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108408" y="2420146"/>
              </a:moveTo>
              <a:arcTo wR="1804173" hR="1804173" stAng="9602211" swAng="1212605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38526" y="1246518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72019" y="1280011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87750" y="686681"/>
              </a:moveTo>
              <a:arcTo wR="1804173" hR="1804173" stAng="13096309" swAng="155743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2158350" y="131421"/>
          <a:ext cx="1081660" cy="56500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5931" y="159002"/>
        <a:ext cx="1026498" cy="509847"/>
      </dsp:txXfrm>
    </dsp:sp>
    <dsp:sp modelId="{49AFB6A0-4160-4841-A1DC-7D2A7044FDF8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86133" y="178264"/>
              </a:moveTo>
              <a:arcTo wR="1804173" hR="1804173" stAng="17741078" swAng="154003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827048" y="1304933"/>
          <a:ext cx="1176006" cy="7112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861770" y="1339655"/>
        <a:ext cx="1106562" cy="641847"/>
      </dsp:txXfrm>
    </dsp:sp>
    <dsp:sp modelId="{9AA8C5C4-BFE3-49AA-A5C3-AB2DF1C0065C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7114" y="1870816"/>
              </a:moveTo>
              <a:arcTo wR="1804173" hR="1804173" stAng="21727013" swAng="160080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3196599" y="3312366"/>
          <a:ext cx="1126095" cy="73067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232268" y="3348035"/>
        <a:ext cx="1054757" cy="659341"/>
      </dsp:txXfrm>
    </dsp:sp>
    <dsp:sp modelId="{E183A550-6F47-49BC-AEC3-64459E036AE5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15435" y="3581293"/>
              </a:moveTo>
              <a:arcTo wR="1804173" hR="1804173" stAng="4803925" swAng="1114480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1036361" y="3312366"/>
          <a:ext cx="1204707" cy="73067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72030" y="3348035"/>
        <a:ext cx="1133369" cy="659341"/>
      </dsp:txXfrm>
    </dsp:sp>
    <dsp:sp modelId="{53F77C89-E419-473A-A11F-3245063CC39C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0008" y="2720477"/>
              </a:moveTo>
              <a:arcTo wR="1804173" hR="1804173" stAng="8968636" swAng="1258205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-178518" y="1016904"/>
          <a:ext cx="2323658" cy="128735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За сколько?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-115675" y="1079747"/>
        <a:ext cx="2197972" cy="1161664"/>
      </dsp:txXfrm>
    </dsp:sp>
    <dsp:sp modelId="{F5B98647-F3DA-4747-886A-90E310E62551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593007" y="466967"/>
              </a:moveTo>
              <a:arcTo wR="1804173" hR="1804173" stAng="13669889" swAng="1118173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2200960" y="107331"/>
          <a:ext cx="905661" cy="47307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224054" y="130425"/>
        <a:ext cx="859473" cy="426887"/>
      </dsp:txXfrm>
    </dsp:sp>
    <dsp:sp modelId="{49AFB6A0-4160-4841-A1DC-7D2A7044FDF8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2429337" y="121877"/>
              </a:moveTo>
              <a:arcTo wR="1781692" hR="1781692" stAng="17478917" swAng="1214820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704454" y="936937"/>
          <a:ext cx="984655" cy="59555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733527" y="966010"/>
        <a:ext cx="926509" cy="537410"/>
      </dsp:txXfrm>
    </dsp:sp>
    <dsp:sp modelId="{9AA8C5C4-BFE3-49AA-A5C3-AB2DF1C0065C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3525310" y="1415324"/>
              </a:moveTo>
              <a:arcTo wR="1781692" hR="1781692" stAng="20888019" swAng="1407368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3725349" y="2710513"/>
          <a:ext cx="942866" cy="61178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755214" y="2740378"/>
        <a:ext cx="883136" cy="552059"/>
      </dsp:txXfrm>
    </dsp:sp>
    <dsp:sp modelId="{E183A550-6F47-49BC-AEC3-64459E036AE5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2964808" y="3113858"/>
              </a:moveTo>
              <a:arcTo wR="1781692" hR="1781692" stAng="2903476" swAng="113828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2149448" y="3601359"/>
          <a:ext cx="1008686" cy="61178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79313" y="3631224"/>
        <a:ext cx="948956" cy="552059"/>
      </dsp:txXfrm>
    </dsp:sp>
    <dsp:sp modelId="{53F77C89-E419-473A-A11F-3245063CC39C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1107240" y="3430796"/>
              </a:moveTo>
              <a:arcTo wR="1781692" hR="1781692" stAng="6734618" swAng="106315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564888" y="2664295"/>
          <a:ext cx="1091823" cy="70422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99265" y="2698672"/>
        <a:ext cx="1023069" cy="635470"/>
      </dsp:txXfrm>
    </dsp:sp>
    <dsp:sp modelId="{F5B98647-F3DA-4747-886A-90E310E62551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51852" y="2208403"/>
              </a:moveTo>
              <a:arcTo wR="1781692" hR="1781692" stAng="9968588" swAng="67884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20795-159A-4E91-ABB0-DE9EE553A956}">
      <dsp:nvSpPr>
        <dsp:cNvPr id="0" name=""/>
        <dsp:cNvSpPr/>
      </dsp:nvSpPr>
      <dsp:spPr>
        <a:xfrm>
          <a:off x="135425" y="381195"/>
          <a:ext cx="1950750" cy="170703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Что получилось?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18756" y="464526"/>
        <a:ext cx="1784088" cy="1540377"/>
      </dsp:txXfrm>
    </dsp:sp>
    <dsp:sp modelId="{79BADA7D-2C3F-4E74-93B3-60CCA680FA3B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1236840" y="85353"/>
              </a:moveTo>
              <a:arcTo wR="1781692" hR="1781692" stAng="15131601" swAng="138745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47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0"/>
            <a:ext cx="2946246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4953"/>
            <a:ext cx="5439101" cy="44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946247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E14C1FE-C15B-4E84-8AF7-99DE35A58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25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8374" indent="-2878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4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881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419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24CE8-BC32-4E3A-9C2D-2768B3D8D849}" type="slidenum">
              <a:rPr lang="ru-RU" altLang="ru-RU" smtClean="0"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dirty="0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0988" y="671513"/>
            <a:ext cx="6554787" cy="49164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387" y="5783485"/>
            <a:ext cx="5873268" cy="36288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6355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8374" indent="-2878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4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881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419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24CE8-BC32-4E3A-9C2D-2768B3D8D849}" type="slidenum">
              <a:rPr lang="ru-RU" altLang="ru-RU" smtClean="0">
                <a:cs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ru-RU" altLang="ru-RU" dirty="0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0988" y="671513"/>
            <a:ext cx="6554787" cy="49164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387" y="5783485"/>
            <a:ext cx="5873268" cy="36288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75461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959650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5AC38-6E4C-47CD-8615-AF635CAE9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0378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F8DCC-FF29-417F-853F-10AF4B689D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185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E7B2-3F8F-4D7F-9396-F967AFC57A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8934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E994-412A-4DBD-9F08-03D086F33A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1473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290DA-09FB-4CE1-A159-8ADA9521C4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7345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2FB3A-24F2-44BA-9E90-973743B2DB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3017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8230-E327-425A-8051-F9C0A3D608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2094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0209-8C7A-4045-BC67-87F40C61D5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3723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A25-4E7C-462D-9836-0A3CC951F3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5659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0D3B-8D5C-4E12-84C4-23AA712988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7817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A294A2-D52E-474F-B15F-1D30C6FE51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2775" y="2492375"/>
            <a:ext cx="7415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dirty="0" smtClean="0"/>
              <a:t>Общекорпоративный проект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dirty="0" smtClean="0"/>
              <a:t>«Лучшие Муниципальные </a:t>
            </a:r>
            <a:r>
              <a:rPr lang="ru-RU" sz="2400" b="1" dirty="0" smtClean="0"/>
              <a:t>практики»</a:t>
            </a:r>
            <a:endParaRPr lang="ru-RU" altLang="ru-RU" sz="22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4708525"/>
            <a:ext cx="5888038" cy="649288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b="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dirty="0" smtClean="0">
              <a:solidFill>
                <a:schemeClr val="tx2"/>
              </a:solidFill>
            </a:endParaRPr>
          </a:p>
        </p:txBody>
      </p:sp>
      <p:sp>
        <p:nvSpPr>
          <p:cNvPr id="3076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01911595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101855"/>
              <a:gd name="adj2" fmla="val 36242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Формирование инициативной группы </a:t>
            </a:r>
            <a:r>
              <a:rPr lang="ru-RU" sz="1600" smtClean="0">
                <a:solidFill>
                  <a:schemeClr val="tx1"/>
                </a:solidFill>
              </a:rPr>
              <a:t>с участием </a:t>
            </a:r>
            <a:r>
              <a:rPr lang="ru-RU" sz="1600" dirty="0" smtClean="0">
                <a:solidFill>
                  <a:schemeClr val="tx1"/>
                </a:solidFill>
              </a:rPr>
              <a:t>представителей общественности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Публичное обсуждение способов и формата привлечения ресурсов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84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520280" cy="4608512"/>
          </a:xfrm>
          <a:prstGeom prst="wedgeRectCallout">
            <a:avLst>
              <a:gd name="adj1" fmla="val -206073"/>
              <a:gd name="adj2" fmla="val 29686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Построение «дорожной карты»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Анонс «дорожной карты»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96209558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465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204069"/>
              <a:gd name="adj2" fmla="val 3460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Анонс сбора средств/привлечения ресурсов на реализацию инициативы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Формирование групп участников реализации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Информирование о ходе реализации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49861374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72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Муниципальная практика. Цели.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40594" y="1556792"/>
            <a:ext cx="76327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414142"/>
                </a:solidFill>
              </a:rPr>
              <a:t>Экономические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414142"/>
                </a:solidFill>
              </a:rPr>
              <a:t>Социальные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14142"/>
                </a:solidFill>
              </a:rPr>
              <a:t>П</a:t>
            </a:r>
            <a:r>
              <a:rPr lang="ru-RU" dirty="0" smtClean="0">
                <a:solidFill>
                  <a:srgbClr val="414142"/>
                </a:solidFill>
              </a:rPr>
              <a:t>олитические</a:t>
            </a:r>
            <a:endParaRPr lang="ru-RU" dirty="0">
              <a:solidFill>
                <a:srgbClr val="414142"/>
              </a:solidFill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279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23528" y="1025742"/>
            <a:ext cx="8599546" cy="209822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Процедура реализации муниципальной практики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6028" y="4091079"/>
            <a:ext cx="8314443" cy="2025745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Сообщество «Гражданин Страны Росатом»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Фильтр (экспертиза инициативы)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87723" y="4646751"/>
            <a:ext cx="2140043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инициаторы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50158" y="4163196"/>
            <a:ext cx="2388901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организаторы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37342" y="4163196"/>
            <a:ext cx="2138536" cy="914400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эксперты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58920" y="4664237"/>
            <a:ext cx="2138536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участники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6028" y="1478210"/>
            <a:ext cx="2140043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ОМСУ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459335" y="1478210"/>
            <a:ext cx="2388901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Жители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174253" y="2101211"/>
            <a:ext cx="2138536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МСП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35142" y="2086247"/>
            <a:ext cx="2645328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Общественные организации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4126758" y="-1082485"/>
            <a:ext cx="898239" cy="8599546"/>
          </a:xfrm>
          <a:prstGeom prst="leftBrace">
            <a:avLst>
              <a:gd name="adj1" fmla="val 8333"/>
              <a:gd name="adj2" fmla="val 5030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552682" y="3313693"/>
            <a:ext cx="2443254" cy="133820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537760" y="3385916"/>
            <a:ext cx="797382" cy="66910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860032" y="3335258"/>
            <a:ext cx="833251" cy="70670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693283" y="3376205"/>
            <a:ext cx="1997881" cy="127054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487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Признание практики – оценка результатов.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206634"/>
              <a:gd name="adj2" fmla="val -7311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Оценка и публичное освещение результатов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Публикация «дорожной карты»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Тиражирование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Оценка и публичное освещение участников/фильтр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188574138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872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97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589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012277" y="4529945"/>
            <a:ext cx="2664179" cy="1512168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9735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одним усеченным и одним скругленным углом 9"/>
          <p:cNvSpPr/>
          <p:nvPr/>
        </p:nvSpPr>
        <p:spPr>
          <a:xfrm>
            <a:off x="827585" y="2863788"/>
            <a:ext cx="2016224" cy="914400"/>
          </a:xfrm>
          <a:prstGeom prst="snip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Предприятие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179510" y="4529945"/>
            <a:ext cx="2736573" cy="1512168"/>
          </a:xfrm>
          <a:prstGeom prst="upArrowCallo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Общекорпоративные проекты Росатома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012277" y="4529945"/>
            <a:ext cx="2664179" cy="1512168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6083" y="3136322"/>
            <a:ext cx="5757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«+»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497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Цели, задачи, методы.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0" y="1125538"/>
            <a:ext cx="5255790" cy="5255790"/>
          </a:xfrm>
          <a:prstGeom prst="triangl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Полилиния 7"/>
          <p:cNvSpPr/>
          <p:nvPr/>
        </p:nvSpPr>
        <p:spPr>
          <a:xfrm>
            <a:off x="1272625" y="1556793"/>
            <a:ext cx="6669229" cy="1224136"/>
          </a:xfrm>
          <a:custGeom>
            <a:avLst/>
            <a:gdLst>
              <a:gd name="connsiteX0" fmla="*/ 0 w 6669229"/>
              <a:gd name="connsiteY0" fmla="*/ 156332 h 937976"/>
              <a:gd name="connsiteX1" fmla="*/ 156332 w 6669229"/>
              <a:gd name="connsiteY1" fmla="*/ 0 h 937976"/>
              <a:gd name="connsiteX2" fmla="*/ 6512897 w 6669229"/>
              <a:gd name="connsiteY2" fmla="*/ 0 h 937976"/>
              <a:gd name="connsiteX3" fmla="*/ 6669229 w 6669229"/>
              <a:gd name="connsiteY3" fmla="*/ 156332 h 937976"/>
              <a:gd name="connsiteX4" fmla="*/ 6669229 w 6669229"/>
              <a:gd name="connsiteY4" fmla="*/ 781644 h 937976"/>
              <a:gd name="connsiteX5" fmla="*/ 6512897 w 6669229"/>
              <a:gd name="connsiteY5" fmla="*/ 937976 h 937976"/>
              <a:gd name="connsiteX6" fmla="*/ 156332 w 6669229"/>
              <a:gd name="connsiteY6" fmla="*/ 937976 h 937976"/>
              <a:gd name="connsiteX7" fmla="*/ 0 w 6669229"/>
              <a:gd name="connsiteY7" fmla="*/ 781644 h 937976"/>
              <a:gd name="connsiteX8" fmla="*/ 0 w 6669229"/>
              <a:gd name="connsiteY8" fmla="*/ 156332 h 93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9229" h="937976">
                <a:moveTo>
                  <a:pt x="0" y="156332"/>
                </a:moveTo>
                <a:cubicBezTo>
                  <a:pt x="0" y="69992"/>
                  <a:pt x="69992" y="0"/>
                  <a:pt x="156332" y="0"/>
                </a:cubicBezTo>
                <a:lnTo>
                  <a:pt x="6512897" y="0"/>
                </a:lnTo>
                <a:cubicBezTo>
                  <a:pt x="6599237" y="0"/>
                  <a:pt x="6669229" y="69992"/>
                  <a:pt x="6669229" y="156332"/>
                </a:cubicBezTo>
                <a:lnTo>
                  <a:pt x="6669229" y="781644"/>
                </a:lnTo>
                <a:cubicBezTo>
                  <a:pt x="6669229" y="867984"/>
                  <a:pt x="6599237" y="937976"/>
                  <a:pt x="6512897" y="937976"/>
                </a:cubicBezTo>
                <a:lnTo>
                  <a:pt x="156332" y="937976"/>
                </a:lnTo>
                <a:cubicBezTo>
                  <a:pt x="69992" y="937976"/>
                  <a:pt x="0" y="867984"/>
                  <a:pt x="0" y="781644"/>
                </a:cubicBezTo>
                <a:lnTo>
                  <a:pt x="0" y="156332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748" tIns="106748" rIns="106748" bIns="106748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ru-RU" sz="1600" b="1" kern="1200" dirty="0" smtClean="0"/>
              <a:t>Цели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kern="1200" dirty="0" smtClean="0"/>
              <a:t>Повышение лояльности населения к ГК Росатом, 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С</a:t>
            </a:r>
            <a:r>
              <a:rPr lang="ru-RU" altLang="ru-RU" sz="1600" kern="1200" dirty="0" smtClean="0"/>
              <a:t>нижение социально-политических рисков на территориях присутствия Госкорпорации.</a:t>
            </a:r>
            <a:endParaRPr lang="ru-RU" sz="1600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856087" y="3104597"/>
            <a:ext cx="7502307" cy="1261657"/>
          </a:xfrm>
          <a:custGeom>
            <a:avLst/>
            <a:gdLst>
              <a:gd name="connsiteX0" fmla="*/ 0 w 7942573"/>
              <a:gd name="connsiteY0" fmla="*/ 231394 h 1388339"/>
              <a:gd name="connsiteX1" fmla="*/ 231394 w 7942573"/>
              <a:gd name="connsiteY1" fmla="*/ 0 h 1388339"/>
              <a:gd name="connsiteX2" fmla="*/ 7711179 w 7942573"/>
              <a:gd name="connsiteY2" fmla="*/ 0 h 1388339"/>
              <a:gd name="connsiteX3" fmla="*/ 7942573 w 7942573"/>
              <a:gd name="connsiteY3" fmla="*/ 231394 h 1388339"/>
              <a:gd name="connsiteX4" fmla="*/ 7942573 w 7942573"/>
              <a:gd name="connsiteY4" fmla="*/ 1156945 h 1388339"/>
              <a:gd name="connsiteX5" fmla="*/ 7711179 w 7942573"/>
              <a:gd name="connsiteY5" fmla="*/ 1388339 h 1388339"/>
              <a:gd name="connsiteX6" fmla="*/ 231394 w 7942573"/>
              <a:gd name="connsiteY6" fmla="*/ 1388339 h 1388339"/>
              <a:gd name="connsiteX7" fmla="*/ 0 w 7942573"/>
              <a:gd name="connsiteY7" fmla="*/ 1156945 h 1388339"/>
              <a:gd name="connsiteX8" fmla="*/ 0 w 7942573"/>
              <a:gd name="connsiteY8" fmla="*/ 231394 h 138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2573" h="1388339">
                <a:moveTo>
                  <a:pt x="0" y="231394"/>
                </a:moveTo>
                <a:cubicBezTo>
                  <a:pt x="0" y="103599"/>
                  <a:pt x="103599" y="0"/>
                  <a:pt x="231394" y="0"/>
                </a:cubicBezTo>
                <a:lnTo>
                  <a:pt x="7711179" y="0"/>
                </a:lnTo>
                <a:cubicBezTo>
                  <a:pt x="7838974" y="0"/>
                  <a:pt x="7942573" y="103599"/>
                  <a:pt x="7942573" y="231394"/>
                </a:cubicBezTo>
                <a:lnTo>
                  <a:pt x="7942573" y="1156945"/>
                </a:lnTo>
                <a:cubicBezTo>
                  <a:pt x="7942573" y="1284740"/>
                  <a:pt x="7838974" y="1388339"/>
                  <a:pt x="7711179" y="1388339"/>
                </a:cubicBezTo>
                <a:lnTo>
                  <a:pt x="231394" y="1388339"/>
                </a:lnTo>
                <a:cubicBezTo>
                  <a:pt x="103599" y="1388339"/>
                  <a:pt x="0" y="1284740"/>
                  <a:pt x="0" y="1156945"/>
                </a:cubicBezTo>
                <a:lnTo>
                  <a:pt x="0" y="231394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281914"/>
              <a:satOff val="-1759"/>
              <a:lumOff val="280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733" tIns="128733" rIns="128733" bIns="128733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 smtClean="0"/>
              <a:t>Задачи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chemeClr val="accent4"/>
                </a:solidFill>
              </a:rPr>
              <a:t>Повышение эффективности муниципальной власти и формирование  новых компетенций;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chemeClr val="accent4"/>
                </a:solidFill>
              </a:rPr>
              <a:t>Вовлечение населения в проекты ОМСУ и ГК по развитию территории;</a:t>
            </a:r>
          </a:p>
          <a:p>
            <a:pPr lvl="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kern="1200" dirty="0" smtClean="0">
                <a:solidFill>
                  <a:schemeClr val="accent4"/>
                </a:solidFill>
              </a:rPr>
              <a:t>	</a:t>
            </a:r>
            <a:endParaRPr lang="ru-RU" sz="16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346495" y="4581127"/>
            <a:ext cx="8521493" cy="1681589"/>
          </a:xfrm>
          <a:custGeom>
            <a:avLst/>
            <a:gdLst>
              <a:gd name="connsiteX0" fmla="*/ 0 w 8521493"/>
              <a:gd name="connsiteY0" fmla="*/ 300064 h 1800349"/>
              <a:gd name="connsiteX1" fmla="*/ 300064 w 8521493"/>
              <a:gd name="connsiteY1" fmla="*/ 0 h 1800349"/>
              <a:gd name="connsiteX2" fmla="*/ 8221429 w 8521493"/>
              <a:gd name="connsiteY2" fmla="*/ 0 h 1800349"/>
              <a:gd name="connsiteX3" fmla="*/ 8521493 w 8521493"/>
              <a:gd name="connsiteY3" fmla="*/ 300064 h 1800349"/>
              <a:gd name="connsiteX4" fmla="*/ 8521493 w 8521493"/>
              <a:gd name="connsiteY4" fmla="*/ 1500285 h 1800349"/>
              <a:gd name="connsiteX5" fmla="*/ 8221429 w 8521493"/>
              <a:gd name="connsiteY5" fmla="*/ 1800349 h 1800349"/>
              <a:gd name="connsiteX6" fmla="*/ 300064 w 8521493"/>
              <a:gd name="connsiteY6" fmla="*/ 1800349 h 1800349"/>
              <a:gd name="connsiteX7" fmla="*/ 0 w 8521493"/>
              <a:gd name="connsiteY7" fmla="*/ 1500285 h 1800349"/>
              <a:gd name="connsiteX8" fmla="*/ 0 w 8521493"/>
              <a:gd name="connsiteY8" fmla="*/ 300064 h 180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21493" h="1800349">
                <a:moveTo>
                  <a:pt x="0" y="300064"/>
                </a:moveTo>
                <a:cubicBezTo>
                  <a:pt x="0" y="134343"/>
                  <a:pt x="134343" y="0"/>
                  <a:pt x="300064" y="0"/>
                </a:cubicBezTo>
                <a:lnTo>
                  <a:pt x="8221429" y="0"/>
                </a:lnTo>
                <a:cubicBezTo>
                  <a:pt x="8387150" y="0"/>
                  <a:pt x="8521493" y="134343"/>
                  <a:pt x="8521493" y="300064"/>
                </a:cubicBezTo>
                <a:lnTo>
                  <a:pt x="8521493" y="1500285"/>
                </a:lnTo>
                <a:cubicBezTo>
                  <a:pt x="8521493" y="1666006"/>
                  <a:pt x="8387150" y="1800349"/>
                  <a:pt x="8221429" y="1800349"/>
                </a:cubicBezTo>
                <a:lnTo>
                  <a:pt x="300064" y="1800349"/>
                </a:lnTo>
                <a:cubicBezTo>
                  <a:pt x="134343" y="1800349"/>
                  <a:pt x="0" y="1666006"/>
                  <a:pt x="0" y="1500285"/>
                </a:cubicBezTo>
                <a:lnTo>
                  <a:pt x="0" y="300064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281914"/>
              <a:satOff val="-1759"/>
              <a:lumOff val="280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846" tIns="148846" rIns="148846" bIns="148846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ru-RU" sz="1600" b="1" dirty="0" smtClean="0"/>
              <a:t>Методы</a:t>
            </a:r>
            <a:endParaRPr lang="ru-RU" altLang="ru-RU" sz="1600" b="1" kern="1200" dirty="0" smtClean="0"/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Формирование сообщества «Гражданин </a:t>
            </a:r>
            <a:r>
              <a:rPr lang="ru-RU" sz="1600" dirty="0"/>
              <a:t>Страны Росатом</a:t>
            </a:r>
            <a:r>
              <a:rPr lang="ru-RU" sz="1600" dirty="0" smtClean="0"/>
              <a:t>»;</a:t>
            </a:r>
            <a:r>
              <a:rPr lang="ru-RU" sz="1600" kern="1200" dirty="0" smtClean="0"/>
              <a:t> </a:t>
            </a:r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rgbClr val="FF0000"/>
                </a:solidFill>
              </a:rPr>
              <a:t>Реализация инициатив «Лучших муниципальных  практик»; </a:t>
            </a:r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/>
              <a:t>Проведение конкурса «Слава Созидателям!»;</a:t>
            </a:r>
          </a:p>
          <a:p>
            <a:pPr marL="285750" lvl="0" indent="-285750" algn="l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kern="1200" dirty="0" smtClean="0"/>
              <a:t>Создание коммуникационной площадки для взаимодействия власти и жителей.</a:t>
            </a:r>
            <a:endParaRPr lang="ru-RU" sz="1600" kern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162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179512" y="2276872"/>
            <a:ext cx="8712968" cy="2088232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городское сообщество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одним усеченным и одним скругленным углом 9"/>
          <p:cNvSpPr/>
          <p:nvPr/>
        </p:nvSpPr>
        <p:spPr>
          <a:xfrm>
            <a:off x="827585" y="2863788"/>
            <a:ext cx="2016224" cy="914400"/>
          </a:xfrm>
          <a:prstGeom prst="snip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Предприятие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179510" y="4529945"/>
            <a:ext cx="2736573" cy="1512168"/>
          </a:xfrm>
          <a:prstGeom prst="upArrowCallo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Общекорпоративные проекты Росатома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012277" y="4529945"/>
            <a:ext cx="2664179" cy="1512168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с одним усеченным и одним скругленным углом 17"/>
          <p:cNvSpPr/>
          <p:nvPr/>
        </p:nvSpPr>
        <p:spPr>
          <a:xfrm>
            <a:off x="6310077" y="2863788"/>
            <a:ext cx="2016224" cy="914400"/>
          </a:xfrm>
          <a:prstGeom prst="snip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Жители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6083" y="3136322"/>
            <a:ext cx="5757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«+»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28610" y="3136322"/>
            <a:ext cx="5757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«+»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547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</a:t>
            </a:r>
            <a:r>
              <a:rPr lang="ru-RU" altLang="ru-RU" dirty="0"/>
              <a:t> </a:t>
            </a:r>
            <a:r>
              <a:rPr lang="ru-RU" altLang="ru-RU" dirty="0" smtClean="0"/>
              <a:t>2017.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1CACB-61C2-4A0B-A438-2860166358E9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21180"/>
              </p:ext>
            </p:extLst>
          </p:nvPr>
        </p:nvGraphicFramePr>
        <p:xfrm>
          <a:off x="322091" y="980729"/>
          <a:ext cx="6338140" cy="4284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6838"/>
                <a:gridCol w="830217"/>
                <a:gridCol w="830217"/>
                <a:gridCol w="830217"/>
                <a:gridCol w="830217"/>
                <a:gridCol w="830217"/>
                <a:gridCol w="830217"/>
              </a:tblGrid>
              <a:tr h="12961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   Проекты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Участники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Гражданин Страны Росатом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Слава Созидателям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Муниципаль-ные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практики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Образовательный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проект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Территория Культуры Росатома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Школа Росатома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ОМСУ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85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Совет Депутатов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21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МСП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Соц.Сфера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Медицина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Культура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Горожане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323528" y="5743988"/>
            <a:ext cx="842493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</a:rPr>
              <a:t>Снижение уровня социальных рисков в 2017-2019 годах.</a:t>
            </a:r>
            <a:endParaRPr lang="ru-RU" altLang="ru-RU" sz="1400" dirty="0">
              <a:solidFill>
                <a:schemeClr val="tx1"/>
              </a:solidFill>
            </a:endParaRPr>
          </a:p>
        </p:txBody>
      </p:sp>
      <p:sp>
        <p:nvSpPr>
          <p:cNvPr id="5131" name="Правая фигурная скобка 5130"/>
          <p:cNvSpPr/>
          <p:nvPr/>
        </p:nvSpPr>
        <p:spPr>
          <a:xfrm rot="5400000">
            <a:off x="4292183" y="1341609"/>
            <a:ext cx="415618" cy="8352928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121" name="Прямая со стрелкой 5120"/>
          <p:cNvCxnSpPr/>
          <p:nvPr/>
        </p:nvCxnSpPr>
        <p:spPr>
          <a:xfrm>
            <a:off x="1691680" y="24399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689248" y="28336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691680" y="326836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698030" y="36014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691680" y="39062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698030" y="4203380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691680" y="451023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704380" y="482138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698030" y="512495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22" name="Правая фигурная скобка 5121"/>
          <p:cNvSpPr/>
          <p:nvPr/>
        </p:nvSpPr>
        <p:spPr>
          <a:xfrm>
            <a:off x="6732240" y="2276872"/>
            <a:ext cx="576064" cy="3024336"/>
          </a:xfrm>
          <a:prstGeom prst="righ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25" name="Скругленный прямоугольник 5124"/>
          <p:cNvSpPr/>
          <p:nvPr/>
        </p:nvSpPr>
        <p:spPr>
          <a:xfrm>
            <a:off x="7525068" y="1628800"/>
            <a:ext cx="935364" cy="36147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Создание сетевого сообщества Гражданин Страны Росатом</a:t>
            </a:r>
          </a:p>
        </p:txBody>
      </p:sp>
      <p:cxnSp>
        <p:nvCxnSpPr>
          <p:cNvPr id="5128" name="Прямая со стрелкой 5127"/>
          <p:cNvCxnSpPr/>
          <p:nvPr/>
        </p:nvCxnSpPr>
        <p:spPr>
          <a:xfrm>
            <a:off x="2123728" y="229498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951392" y="230266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786090" y="2293278"/>
            <a:ext cx="0" cy="3168352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613754" y="2297964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434384" y="2295616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255014" y="2293268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33" name="Прямая со стрелкой 5132"/>
          <p:cNvCxnSpPr/>
          <p:nvPr/>
        </p:nvCxnSpPr>
        <p:spPr>
          <a:xfrm>
            <a:off x="8029124" y="5250510"/>
            <a:ext cx="0" cy="245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34" name="4-конечная звезда 5133"/>
          <p:cNvSpPr/>
          <p:nvPr/>
        </p:nvSpPr>
        <p:spPr>
          <a:xfrm>
            <a:off x="4541746" y="276163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4-конечная звезда 59"/>
          <p:cNvSpPr/>
          <p:nvPr/>
        </p:nvSpPr>
        <p:spPr>
          <a:xfrm>
            <a:off x="4537497" y="319566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4-конечная звезда 60"/>
          <p:cNvSpPr/>
          <p:nvPr/>
        </p:nvSpPr>
        <p:spPr>
          <a:xfrm>
            <a:off x="4540501" y="3532507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4-конечная звезда 61"/>
          <p:cNvSpPr/>
          <p:nvPr/>
        </p:nvSpPr>
        <p:spPr>
          <a:xfrm>
            <a:off x="4537278" y="383211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4-конечная звезда 62"/>
          <p:cNvSpPr/>
          <p:nvPr/>
        </p:nvSpPr>
        <p:spPr>
          <a:xfrm>
            <a:off x="4540501" y="412593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4-конечная звезда 63"/>
          <p:cNvSpPr/>
          <p:nvPr/>
        </p:nvSpPr>
        <p:spPr>
          <a:xfrm>
            <a:off x="4542439" y="443458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4-конечная звезда 64"/>
          <p:cNvSpPr/>
          <p:nvPr/>
        </p:nvSpPr>
        <p:spPr>
          <a:xfrm>
            <a:off x="4540501" y="47482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4-конечная звезда 65"/>
          <p:cNvSpPr/>
          <p:nvPr/>
        </p:nvSpPr>
        <p:spPr>
          <a:xfrm>
            <a:off x="4548147" y="505338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4-конечная звезда 66"/>
          <p:cNvSpPr/>
          <p:nvPr/>
        </p:nvSpPr>
        <p:spPr>
          <a:xfrm>
            <a:off x="4539747" y="236478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4-конечная звезда 67"/>
          <p:cNvSpPr/>
          <p:nvPr/>
        </p:nvSpPr>
        <p:spPr>
          <a:xfrm>
            <a:off x="5353120" y="236751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4-конечная звезда 68"/>
          <p:cNvSpPr/>
          <p:nvPr/>
        </p:nvSpPr>
        <p:spPr>
          <a:xfrm>
            <a:off x="6177320" y="236473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4-конечная звезда 69"/>
          <p:cNvSpPr/>
          <p:nvPr/>
        </p:nvSpPr>
        <p:spPr>
          <a:xfrm>
            <a:off x="6181553" y="2759784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" name="4-конечная звезда 70"/>
          <p:cNvSpPr/>
          <p:nvPr/>
        </p:nvSpPr>
        <p:spPr>
          <a:xfrm>
            <a:off x="6182606" y="318854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2" name="4-конечная звезда 71"/>
          <p:cNvSpPr/>
          <p:nvPr/>
        </p:nvSpPr>
        <p:spPr>
          <a:xfrm>
            <a:off x="6182606" y="352743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4-конечная звезда 72"/>
          <p:cNvSpPr/>
          <p:nvPr/>
        </p:nvSpPr>
        <p:spPr>
          <a:xfrm>
            <a:off x="6182606" y="383461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4-конечная звезда 73"/>
          <p:cNvSpPr/>
          <p:nvPr/>
        </p:nvSpPr>
        <p:spPr>
          <a:xfrm>
            <a:off x="6182606" y="4127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4-конечная звезда 74"/>
          <p:cNvSpPr/>
          <p:nvPr/>
        </p:nvSpPr>
        <p:spPr>
          <a:xfrm>
            <a:off x="6177320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4-конечная звезда 75"/>
          <p:cNvSpPr/>
          <p:nvPr/>
        </p:nvSpPr>
        <p:spPr>
          <a:xfrm>
            <a:off x="6177320" y="474628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4-конечная звезда 76"/>
          <p:cNvSpPr/>
          <p:nvPr/>
        </p:nvSpPr>
        <p:spPr>
          <a:xfrm>
            <a:off x="6182606" y="505346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4-конечная звезда 79"/>
          <p:cNvSpPr/>
          <p:nvPr/>
        </p:nvSpPr>
        <p:spPr>
          <a:xfrm>
            <a:off x="5352514" y="2770872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4-конечная звезда 44"/>
          <p:cNvSpPr/>
          <p:nvPr/>
        </p:nvSpPr>
        <p:spPr>
          <a:xfrm>
            <a:off x="3711636" y="2371272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4-конечная звезда 45"/>
          <p:cNvSpPr/>
          <p:nvPr/>
        </p:nvSpPr>
        <p:spPr>
          <a:xfrm>
            <a:off x="3711636" y="2761168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4-конечная звезда 46"/>
          <p:cNvSpPr/>
          <p:nvPr/>
        </p:nvSpPr>
        <p:spPr>
          <a:xfrm>
            <a:off x="3714966" y="3198852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4-конечная звезда 47"/>
          <p:cNvSpPr/>
          <p:nvPr/>
        </p:nvSpPr>
        <p:spPr>
          <a:xfrm>
            <a:off x="3711435" y="3529256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4-конечная звезда 48"/>
          <p:cNvSpPr/>
          <p:nvPr/>
        </p:nvSpPr>
        <p:spPr>
          <a:xfrm>
            <a:off x="3715533" y="3831412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4-конечная звезда 49"/>
          <p:cNvSpPr/>
          <p:nvPr/>
        </p:nvSpPr>
        <p:spPr>
          <a:xfrm>
            <a:off x="3711435" y="4131425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4-конечная звезда 55"/>
          <p:cNvSpPr/>
          <p:nvPr/>
        </p:nvSpPr>
        <p:spPr>
          <a:xfrm>
            <a:off x="3707904" y="4440643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4-конечная звезда 56"/>
          <p:cNvSpPr/>
          <p:nvPr/>
        </p:nvSpPr>
        <p:spPr>
          <a:xfrm>
            <a:off x="3711435" y="4747718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4-конечная звезда 57"/>
          <p:cNvSpPr/>
          <p:nvPr/>
        </p:nvSpPr>
        <p:spPr>
          <a:xfrm>
            <a:off x="3711435" y="5053405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9" name="4-конечная звезда 58"/>
          <p:cNvSpPr/>
          <p:nvPr/>
        </p:nvSpPr>
        <p:spPr>
          <a:xfrm>
            <a:off x="5357026" y="320238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4-конечная звезда 77"/>
          <p:cNvSpPr/>
          <p:nvPr/>
        </p:nvSpPr>
        <p:spPr>
          <a:xfrm>
            <a:off x="5357026" y="3536674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4-конечная звезда 78"/>
          <p:cNvSpPr/>
          <p:nvPr/>
        </p:nvSpPr>
        <p:spPr>
          <a:xfrm>
            <a:off x="5357026" y="3842361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4-конечная звезда 80"/>
          <p:cNvSpPr/>
          <p:nvPr/>
        </p:nvSpPr>
        <p:spPr>
          <a:xfrm>
            <a:off x="5357026" y="413848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4-конечная звезда 81"/>
          <p:cNvSpPr/>
          <p:nvPr/>
        </p:nvSpPr>
        <p:spPr>
          <a:xfrm>
            <a:off x="5353495" y="444667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4-конечная звезда 82"/>
          <p:cNvSpPr/>
          <p:nvPr/>
        </p:nvSpPr>
        <p:spPr>
          <a:xfrm>
            <a:off x="5353495" y="4754780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4-конечная звезда 83"/>
          <p:cNvSpPr/>
          <p:nvPr/>
        </p:nvSpPr>
        <p:spPr>
          <a:xfrm>
            <a:off x="5357026" y="5059435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" name="4-конечная звезда 84"/>
          <p:cNvSpPr/>
          <p:nvPr/>
        </p:nvSpPr>
        <p:spPr>
          <a:xfrm>
            <a:off x="2051720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6" name="4-конечная звезда 85"/>
          <p:cNvSpPr/>
          <p:nvPr/>
        </p:nvSpPr>
        <p:spPr>
          <a:xfrm>
            <a:off x="2055251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4-конечная звезда 86"/>
          <p:cNvSpPr/>
          <p:nvPr/>
        </p:nvSpPr>
        <p:spPr>
          <a:xfrm>
            <a:off x="2051720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4-конечная звезда 87"/>
          <p:cNvSpPr/>
          <p:nvPr/>
        </p:nvSpPr>
        <p:spPr>
          <a:xfrm>
            <a:off x="2051720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4-конечная звезда 88"/>
          <p:cNvSpPr/>
          <p:nvPr/>
        </p:nvSpPr>
        <p:spPr>
          <a:xfrm>
            <a:off x="2051720" y="383633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4-конечная звезда 89"/>
          <p:cNvSpPr/>
          <p:nvPr/>
        </p:nvSpPr>
        <p:spPr>
          <a:xfrm>
            <a:off x="2051720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4-конечная звезда 90"/>
          <p:cNvSpPr/>
          <p:nvPr/>
        </p:nvSpPr>
        <p:spPr>
          <a:xfrm>
            <a:off x="2051720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4-конечная звезда 91"/>
          <p:cNvSpPr/>
          <p:nvPr/>
        </p:nvSpPr>
        <p:spPr>
          <a:xfrm>
            <a:off x="2051720" y="47533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4-конечная звезда 92"/>
          <p:cNvSpPr/>
          <p:nvPr/>
        </p:nvSpPr>
        <p:spPr>
          <a:xfrm>
            <a:off x="2051720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4" name="4-конечная звезда 93"/>
          <p:cNvSpPr/>
          <p:nvPr/>
        </p:nvSpPr>
        <p:spPr>
          <a:xfrm>
            <a:off x="2880506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5" name="4-конечная звезда 94"/>
          <p:cNvSpPr/>
          <p:nvPr/>
        </p:nvSpPr>
        <p:spPr>
          <a:xfrm>
            <a:off x="2876975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6" name="4-конечная звезда 95"/>
          <p:cNvSpPr/>
          <p:nvPr/>
        </p:nvSpPr>
        <p:spPr>
          <a:xfrm>
            <a:off x="2880506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7" name="4-конечная звезда 96"/>
          <p:cNvSpPr/>
          <p:nvPr/>
        </p:nvSpPr>
        <p:spPr>
          <a:xfrm>
            <a:off x="2882649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8" name="4-конечная звезда 97"/>
          <p:cNvSpPr/>
          <p:nvPr/>
        </p:nvSpPr>
        <p:spPr>
          <a:xfrm>
            <a:off x="2879118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4-конечная звезда 98"/>
          <p:cNvSpPr/>
          <p:nvPr/>
        </p:nvSpPr>
        <p:spPr>
          <a:xfrm>
            <a:off x="2882649" y="383280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4-конечная звезда 99"/>
          <p:cNvSpPr/>
          <p:nvPr/>
        </p:nvSpPr>
        <p:spPr>
          <a:xfrm>
            <a:off x="2879118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4-конечная звезда 100"/>
          <p:cNvSpPr/>
          <p:nvPr/>
        </p:nvSpPr>
        <p:spPr>
          <a:xfrm>
            <a:off x="2880506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4-конечная звезда 101"/>
          <p:cNvSpPr/>
          <p:nvPr/>
        </p:nvSpPr>
        <p:spPr>
          <a:xfrm>
            <a:off x="2880506" y="4751249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90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Ключевые организационные мероприятия периода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0" y="1016739"/>
            <a:ext cx="9108504" cy="5292581"/>
            <a:chOff x="392682" y="1192891"/>
            <a:chExt cx="11423874" cy="5335057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422842" y="1192891"/>
              <a:ext cx="11393714" cy="49719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29361">
                <a:defRPr/>
              </a:pPr>
              <a:endParaRPr lang="ru-RU" sz="145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574154" y="1665131"/>
              <a:ext cx="18208" cy="474774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6928942" y="1703818"/>
              <a:ext cx="333" cy="482413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0245868" y="1723427"/>
              <a:ext cx="7389" cy="474247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Прямоугольник 51"/>
            <p:cNvSpPr/>
            <p:nvPr/>
          </p:nvSpPr>
          <p:spPr>
            <a:xfrm>
              <a:off x="392682" y="1734119"/>
              <a:ext cx="2133260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Планирование</a:t>
              </a:r>
              <a:endPara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642088" y="1743850"/>
              <a:ext cx="4220433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Реализация</a:t>
              </a:r>
              <a:r>
                <a:rPr lang="ru-RU" sz="14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037389" y="1734119"/>
              <a:ext cx="3174241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Завершение и подведение итогов</a:t>
              </a:r>
              <a:endPara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Прямая со стрелкой 54"/>
            <p:cNvCxnSpPr/>
            <p:nvPr/>
          </p:nvCxnSpPr>
          <p:spPr>
            <a:xfrm>
              <a:off x="463326" y="1320003"/>
              <a:ext cx="1105988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512776" y="1320001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3701187" y="1313174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9264659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755712" y="1401657"/>
              <a:ext cx="622286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Апрель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62012" y="1394086"/>
              <a:ext cx="492443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Март</a:t>
              </a:r>
              <a:endParaRPr lang="ru-RU" sz="99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999044" y="1394086"/>
              <a:ext cx="510076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Июнь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19699" y="1388181"/>
              <a:ext cx="514885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Июль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60297" y="1404339"/>
              <a:ext cx="570990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Август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315404" y="1379675"/>
              <a:ext cx="758541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Сентябрь</a:t>
              </a: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535694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9457321" y="1392149"/>
              <a:ext cx="67999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Октябрь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372362" y="1378132"/>
              <a:ext cx="628698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Ноябрь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136368" y="1368919"/>
              <a:ext cx="67999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Декабрь</a:t>
              </a: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590298" y="131942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5866113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0254838" y="131942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11121908" y="1320000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Пятиугольник 73"/>
            <p:cNvSpPr/>
            <p:nvPr/>
          </p:nvSpPr>
          <p:spPr>
            <a:xfrm>
              <a:off x="838776" y="2238410"/>
              <a:ext cx="2862411" cy="713953"/>
            </a:xfrm>
            <a:prstGeom prst="homePlate">
              <a:avLst>
                <a:gd name="adj" fmla="val 26167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Установочные сессии/семинары на территориях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Пятиугольник 75"/>
            <p:cNvSpPr/>
            <p:nvPr/>
          </p:nvSpPr>
          <p:spPr>
            <a:xfrm>
              <a:off x="9559190" y="5241837"/>
              <a:ext cx="1562718" cy="796069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результаты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88960" y="1401657"/>
              <a:ext cx="43473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Май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57402" y="1402166"/>
              <a:ext cx="704039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Февраль</a:t>
              </a:r>
              <a:endParaRPr lang="ru-RU" sz="99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825786" y="13062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6955775" y="13228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8130868" y="13062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Пятиугольник 83"/>
            <p:cNvSpPr/>
            <p:nvPr/>
          </p:nvSpPr>
          <p:spPr>
            <a:xfrm>
              <a:off x="1397146" y="3946861"/>
              <a:ext cx="5418362" cy="458152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дорожная карта подготовка и утверждение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Пятиугольник 84"/>
            <p:cNvSpPr/>
            <p:nvPr/>
          </p:nvSpPr>
          <p:spPr>
            <a:xfrm>
              <a:off x="5254080" y="4505934"/>
              <a:ext cx="4010578" cy="634030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отбор федеральных практик применимых на территории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Пятиугольник 85"/>
            <p:cNvSpPr/>
            <p:nvPr/>
          </p:nvSpPr>
          <p:spPr>
            <a:xfrm>
              <a:off x="4584039" y="5241837"/>
              <a:ext cx="4811943" cy="660646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организация рабочей группы по формированию и внедрению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Пятиугольник 43"/>
          <p:cNvSpPr/>
          <p:nvPr/>
        </p:nvSpPr>
        <p:spPr>
          <a:xfrm>
            <a:off x="468313" y="2860627"/>
            <a:ext cx="2169630" cy="789731"/>
          </a:xfrm>
          <a:prstGeom prst="homePlate">
            <a:avLst>
              <a:gd name="adj" fmla="val 261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2652" tIns="32652" rIns="32652" bIns="32652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«Лучшие практики»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сбор, оценка, описание собственных практик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7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Муниципальная практика – решение проблемы в условиях ограниченных ресурсов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17927"/>
            <a:ext cx="4280374" cy="51699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4008" y="1268760"/>
            <a:ext cx="443173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«Пожарный извещатель - в каждый дом, в каждую квартиру».</a:t>
            </a:r>
            <a:endParaRPr lang="ru-RU" b="1" dirty="0" smtClean="0"/>
          </a:p>
          <a:p>
            <a:endParaRPr lang="ru-RU" dirty="0"/>
          </a:p>
          <a:p>
            <a:r>
              <a:rPr lang="ru-RU" i="1" dirty="0" smtClean="0"/>
              <a:t>«…Авторы </a:t>
            </a:r>
            <a:r>
              <a:rPr lang="ru-RU" i="1" dirty="0"/>
              <a:t>проекта предлагают обеспечить автономными пожарными системами оповещения жилые помещения, в которых проживают социально неблагополучные или многодетные </a:t>
            </a:r>
            <a:r>
              <a:rPr lang="ru-RU" i="1" dirty="0" smtClean="0"/>
              <a:t>семьи….»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en-US" sz="1400" dirty="0"/>
              <a:t>http://asi.ru/news/60620/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0785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Муниципальная практика. </a:t>
            </a:r>
            <a:br>
              <a:rPr lang="ru-RU" altLang="ru-RU" dirty="0" smtClean="0"/>
            </a:br>
            <a:r>
              <a:rPr lang="ru-RU" altLang="ru-RU" dirty="0" smtClean="0"/>
              <a:t>«Правила игры»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3841"/>
            <a:ext cx="7632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628800"/>
            <a:ext cx="813690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Практика </a:t>
            </a:r>
            <a:r>
              <a:rPr lang="ru-RU" dirty="0" smtClean="0"/>
              <a:t>всегда – </a:t>
            </a:r>
            <a:r>
              <a:rPr lang="ru-RU" dirty="0"/>
              <a:t>решение проблемы.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Что? Зачем? Как? Чем? За сколько? Что получилось?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Концентрировать ресурсы нужно на самой важной проблеме</a:t>
            </a:r>
            <a:r>
              <a:rPr lang="ru-RU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Поищи у соседей  –  посмотри у себя  –  придумай.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«Прогуглить» проблему.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Признание практики</a:t>
            </a:r>
            <a:r>
              <a:rPr lang="en-US" dirty="0" smtClean="0"/>
              <a:t> </a:t>
            </a:r>
            <a:r>
              <a:rPr lang="ru-RU" dirty="0"/>
              <a:t> </a:t>
            </a:r>
            <a:r>
              <a:rPr lang="ru-RU" dirty="0" smtClean="0"/>
              <a:t>-  «безоговорочный успех» через: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Описание «дорожной карты» реализации практики.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Описание/«фильтр» участников процедуры реализации практики.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927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43608" y="2852936"/>
            <a:ext cx="7415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800" b="1" dirty="0"/>
              <a:t>Спасибо за внимание!</a:t>
            </a:r>
            <a:endParaRPr lang="ru-RU" altLang="ru-RU" sz="2800" b="1" dirty="0">
              <a:solidFill>
                <a:schemeClr val="tx2"/>
              </a:solidFill>
            </a:endParaRPr>
          </a:p>
        </p:txBody>
      </p:sp>
      <p:sp>
        <p:nvSpPr>
          <p:cNvPr id="3076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5733256"/>
            <a:ext cx="3960440" cy="85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200" b="1" dirty="0" smtClean="0"/>
              <a:t>НП «Информационный Альянс «Атомные Города»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1200" b="1" dirty="0" smtClean="0">
                <a:solidFill>
                  <a:schemeClr val="tx2"/>
                </a:solidFill>
              </a:rPr>
              <a:t>www.atomgoroda.ru</a:t>
            </a:r>
            <a:endParaRPr lang="ru-RU" altLang="ru-RU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18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Ограничения в деятельности ОМСУ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3841"/>
            <a:ext cx="7632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Внешние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Нормативная правовая база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Ресурсы на </a:t>
            </a:r>
            <a:r>
              <a:rPr lang="ru-RU" dirty="0" smtClean="0"/>
              <a:t>исполнение полномочий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Особенности территории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Уровень потребностей населения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Время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  <a:p>
            <a:r>
              <a:rPr lang="ru-RU" b="1" dirty="0"/>
              <a:t>Внутренние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Уровень профессионализма исполнителей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Уровень оснащенности/материальная база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Ресурсы на </a:t>
            </a:r>
            <a:r>
              <a:rPr lang="ru-RU" dirty="0" smtClean="0"/>
              <a:t>содержание ОМСУ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9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Лучшие практики.</a:t>
            </a:r>
            <a:br>
              <a:rPr lang="ru-RU" altLang="ru-RU" dirty="0" smtClean="0"/>
            </a:br>
            <a:r>
              <a:rPr lang="ru-RU" altLang="ru-RU" dirty="0" smtClean="0"/>
              <a:t>«Муниципальные практики»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7975" y="2348880"/>
            <a:ext cx="7632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Гипотеза:</a:t>
            </a:r>
          </a:p>
          <a:p>
            <a:endParaRPr lang="ru-RU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Муниципальная практика – решение проблемы / преодоление ограничений с привлечением внешних / внебюджетных  ресурсов</a:t>
            </a:r>
            <a:endParaRPr lang="ru-RU" dirty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51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Цикл жизни муниципальной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018061"/>
            <a:ext cx="76327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Определение / фиксация проблемы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Поиск вариантов </a:t>
            </a:r>
            <a:r>
              <a:rPr lang="ru-RU" dirty="0"/>
              <a:t>решения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инициативы / идеи – «что будет в результате?»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Декларация инициативы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Поддержка </a:t>
            </a:r>
            <a:r>
              <a:rPr lang="ru-RU" dirty="0" smtClean="0"/>
              <a:t>инициативы  </a:t>
            </a:r>
            <a:r>
              <a:rPr lang="ru-RU" dirty="0" smtClean="0"/>
              <a:t>поиск соратников </a:t>
            </a:r>
            <a:r>
              <a:rPr lang="ru-RU" dirty="0" smtClean="0"/>
              <a:t>/ </a:t>
            </a:r>
            <a:r>
              <a:rPr lang="ru-RU" dirty="0" smtClean="0"/>
              <a:t>единомышленников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Преодоление </a:t>
            </a:r>
            <a:r>
              <a:rPr lang="ru-RU" dirty="0"/>
              <a:t>барьеров/ограничений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Поиск </a:t>
            </a:r>
            <a:r>
              <a:rPr lang="ru-RU" dirty="0"/>
              <a:t>ресурсов/или оптимизация </a:t>
            </a:r>
            <a:r>
              <a:rPr lang="ru-RU" dirty="0" smtClean="0"/>
              <a:t>расходов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Воплощение </a:t>
            </a:r>
            <a:r>
              <a:rPr lang="ru-RU" dirty="0"/>
              <a:t>идеи/решение проблемы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Эксплуатация/проверка на </a:t>
            </a:r>
            <a:r>
              <a:rPr lang="ru-RU" dirty="0"/>
              <a:t>жизнеспособность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Внесение изменений в существующую систему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Признание </a:t>
            </a:r>
            <a:r>
              <a:rPr lang="ru-RU" dirty="0"/>
              <a:t>как </a:t>
            </a:r>
            <a:r>
              <a:rPr lang="ru-RU" dirty="0" smtClean="0"/>
              <a:t>истинного/общепринятого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Тиражирование 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57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Мы знаем, что не работает потому, что…! </a:t>
            </a:r>
            <a:br>
              <a:rPr lang="ru-RU" altLang="ru-RU" dirty="0" smtClean="0"/>
            </a:br>
            <a:r>
              <a:rPr lang="ru-RU" altLang="ru-RU" dirty="0" smtClean="0"/>
              <a:t>Стереотипы.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3841"/>
            <a:ext cx="7632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889960"/>
            <a:ext cx="813690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Никто </a:t>
            </a:r>
            <a:r>
              <a:rPr lang="ru-RU" dirty="0"/>
              <a:t>никогда этого не </a:t>
            </a:r>
            <a:r>
              <a:rPr lang="ru-RU" dirty="0" smtClean="0"/>
              <a:t>делал.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Невозможно это </a:t>
            </a:r>
            <a:r>
              <a:rPr lang="ru-RU" dirty="0" smtClean="0"/>
              <a:t>сделать.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Л</a:t>
            </a:r>
            <a:r>
              <a:rPr lang="ru-RU" dirty="0" smtClean="0"/>
              <a:t>ояльность жителей обеспечивается </a:t>
            </a:r>
            <a:r>
              <a:rPr lang="ru-RU" dirty="0"/>
              <a:t>только путем их информирования и объяснения, если «они не понимают – то ничего не поделать, мы сделали все, что смогли</a:t>
            </a:r>
            <a:r>
              <a:rPr lang="ru-RU" dirty="0" smtClean="0"/>
              <a:t>».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аселение апатично. «Мы </a:t>
            </a:r>
            <a:r>
              <a:rPr lang="ru-RU" dirty="0"/>
              <a:t>им предлагаем – им не интересно», </a:t>
            </a:r>
            <a:r>
              <a:rPr lang="ru-RU" dirty="0" smtClean="0"/>
              <a:t>«</a:t>
            </a:r>
            <a:r>
              <a:rPr lang="ru-RU" dirty="0"/>
              <a:t>население- пронизано потребительским настроением и ничего не хочет</a:t>
            </a:r>
            <a:r>
              <a:rPr lang="ru-RU" dirty="0" smtClean="0"/>
              <a:t>».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Существует </a:t>
            </a:r>
            <a:r>
              <a:rPr lang="ru-RU" dirty="0"/>
              <a:t>прямая зависимость между решением абсолютно всех проблем и лояльностью населения к </a:t>
            </a:r>
            <a:r>
              <a:rPr lang="ru-RU" dirty="0" smtClean="0"/>
              <a:t>власти.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Если </a:t>
            </a:r>
            <a:r>
              <a:rPr lang="ru-RU" dirty="0"/>
              <a:t>на управленческом уровне назначить ответственного, то он «будет работать», </a:t>
            </a:r>
            <a:r>
              <a:rPr lang="ru-RU" dirty="0" smtClean="0"/>
              <a:t>достаточно </a:t>
            </a:r>
            <a:r>
              <a:rPr lang="ru-RU" dirty="0"/>
              <a:t>«поручить правильному человеку</a:t>
            </a:r>
            <a:r>
              <a:rPr lang="ru-RU" dirty="0" smtClean="0"/>
              <a:t>»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Мы информируем жителей, а они «не вовлекаются».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411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Не все практики одинаково полезны.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40141872"/>
              </p:ext>
            </p:extLst>
          </p:nvPr>
        </p:nvGraphicFramePr>
        <p:xfrm>
          <a:off x="4211960" y="1412776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7504" y="170080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Если инициатива/практика не решает НАШУ проблему – внедрение бесполезно и вредно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Участие жителей не – самоцель практики.</a:t>
            </a:r>
            <a:r>
              <a:rPr lang="ru-RU" dirty="0"/>
              <a:t> </a:t>
            </a:r>
            <a:r>
              <a:rPr lang="ru-RU" dirty="0" smtClean="0"/>
              <a:t>Участие жителей без зафиксированного результата – «неполезно»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Без создания </a:t>
            </a:r>
            <a:r>
              <a:rPr lang="ru-RU" dirty="0"/>
              <a:t>«команды </a:t>
            </a:r>
            <a:r>
              <a:rPr lang="ru-RU" dirty="0" smtClean="0"/>
              <a:t>изменений», без «усыновления» практики, результата не будет.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840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04714617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6300191" y="1338726"/>
            <a:ext cx="2586633" cy="4608512"/>
          </a:xfrm>
          <a:prstGeom prst="wedgeRectCallout">
            <a:avLst>
              <a:gd name="adj1" fmla="val -159176"/>
              <a:gd name="adj2" fmla="val -35879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Публичное обсуждение инициативы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Голосование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Освещение в СМИ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Проведение встреч в заинтересованных группах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53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57849682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86223"/>
              <a:gd name="adj2" fmla="val -6262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Общественная экспертиза инициативы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Голосование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Публикация результатов экспертизы и голосования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04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23118</TotalTime>
  <Words>908</Words>
  <Application>Microsoft Office PowerPoint</Application>
  <PresentationFormat>Экран (4:3)</PresentationFormat>
  <Paragraphs>298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Arial</vt:lpstr>
      <vt:lpstr>b-default</vt:lpstr>
      <vt:lpstr>Презентация PowerPoint</vt:lpstr>
      <vt:lpstr>Цели, задачи, методы.</vt:lpstr>
      <vt:lpstr>Ограничения в деятельности ОМСУ</vt:lpstr>
      <vt:lpstr>Лучшие практики. «Муниципальные практики»</vt:lpstr>
      <vt:lpstr>Цикл жизни муниципальной практики</vt:lpstr>
      <vt:lpstr>Мы знаем, что не работает потому, что…!  Стереотипы.</vt:lpstr>
      <vt:lpstr>Не все практики одинаково полезны.</vt:lpstr>
      <vt:lpstr>Публичность практики</vt:lpstr>
      <vt:lpstr>Публичность практики</vt:lpstr>
      <vt:lpstr>Публичность практики</vt:lpstr>
      <vt:lpstr>Публичность практики</vt:lpstr>
      <vt:lpstr>Публичность практики</vt:lpstr>
      <vt:lpstr>Муниципальная практика. Цели.</vt:lpstr>
      <vt:lpstr>Фильтр (экспертиза инициативы)</vt:lpstr>
      <vt:lpstr>Признание практики – оценка результатов.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Перечень проектов 2017. </vt:lpstr>
      <vt:lpstr>Ключевые организационные мероприятия периода</vt:lpstr>
      <vt:lpstr>Муниципальная практика – решение проблемы в условиях ограниченных ресурсов</vt:lpstr>
      <vt:lpstr>Муниципальная практика.  «Правила игры»</vt:lpstr>
      <vt:lpstr>Презентация PowerPoint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Ilya</dc:creator>
  <cp:lastModifiedBy>Asus</cp:lastModifiedBy>
  <cp:revision>669</cp:revision>
  <cp:lastPrinted>2017-02-08T14:20:00Z</cp:lastPrinted>
  <dcterms:created xsi:type="dcterms:W3CDTF">2011-08-02T09:38:54Z</dcterms:created>
  <dcterms:modified xsi:type="dcterms:W3CDTF">2017-06-19T15:03:17Z</dcterms:modified>
</cp:coreProperties>
</file>